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000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A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D2CAA-C272-47D4-9FF0-804C34B43DFA}" v="2683" dt="2022-12-08T08:47:26.439"/>
    <p1510:client id="{AC1D404A-2FF9-4163-8620-326840FD8733}" v="3478" dt="2022-12-08T09:52:05.6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emlayout 2 - Marker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Ingen typografi, tabelgit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Ingen typografi, intet git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5652" autoAdjust="0"/>
  </p:normalViewPr>
  <p:slideViewPr>
    <p:cSldViewPr snapToGrid="0">
      <p:cViewPr>
        <p:scale>
          <a:sx n="10" d="100"/>
          <a:sy n="10" d="100"/>
        </p:scale>
        <p:origin x="2532" y="464"/>
      </p:cViewPr>
      <p:guideLst>
        <p:guide orient="horz" pos="13000"/>
        <p:guide pos="67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gribsvad" userId="8489cd97ceea1779" providerId="LiveId" clId="{AC1D404A-2FF9-4163-8620-326840FD8733}"/>
    <pc:docChg chg="undo custSel modSld">
      <pc:chgData name="christian gribsvad" userId="8489cd97ceea1779" providerId="LiveId" clId="{AC1D404A-2FF9-4163-8620-326840FD8733}" dt="2022-12-08T08:16:38.874" v="3459" actId="20577"/>
      <pc:docMkLst>
        <pc:docMk/>
      </pc:docMkLst>
      <pc:sldChg chg="addSp delSp modSp mod">
        <pc:chgData name="christian gribsvad" userId="8489cd97ceea1779" providerId="LiveId" clId="{AC1D404A-2FF9-4163-8620-326840FD8733}" dt="2022-12-08T08:16:38.874" v="3459" actId="20577"/>
        <pc:sldMkLst>
          <pc:docMk/>
          <pc:sldMk cId="3535569390" sldId="256"/>
        </pc:sldMkLst>
        <pc:spChg chg="add mod">
          <ac:chgData name="christian gribsvad" userId="8489cd97ceea1779" providerId="LiveId" clId="{AC1D404A-2FF9-4163-8620-326840FD8733}" dt="2022-12-07T13:00:46.835" v="2803" actId="20577"/>
          <ac:spMkLst>
            <pc:docMk/>
            <pc:sldMk cId="3535569390" sldId="256"/>
            <ac:spMk id="3" creationId="{F47379A9-9361-2044-C589-BBF5F782AA9C}"/>
          </ac:spMkLst>
        </pc:spChg>
        <pc:spChg chg="mod">
          <ac:chgData name="christian gribsvad" userId="8489cd97ceea1779" providerId="LiveId" clId="{AC1D404A-2FF9-4163-8620-326840FD8733}" dt="2022-12-07T13:20:09.541" v="3419" actId="113"/>
          <ac:spMkLst>
            <pc:docMk/>
            <pc:sldMk cId="3535569390" sldId="256"/>
            <ac:spMk id="4" creationId="{DB0F050D-9DDA-F7D8-72E4-33BA0DB87344}"/>
          </ac:spMkLst>
        </pc:spChg>
        <pc:spChg chg="mod">
          <ac:chgData name="christian gribsvad" userId="8489cd97ceea1779" providerId="LiveId" clId="{AC1D404A-2FF9-4163-8620-326840FD8733}" dt="2022-12-06T13:17:20.394" v="898" actId="207"/>
          <ac:spMkLst>
            <pc:docMk/>
            <pc:sldMk cId="3535569390" sldId="256"/>
            <ac:spMk id="6" creationId="{00000000-0000-0000-0000-000000000000}"/>
          </ac:spMkLst>
        </pc:spChg>
        <pc:spChg chg="mod">
          <ac:chgData name="christian gribsvad" userId="8489cd97ceea1779" providerId="LiveId" clId="{AC1D404A-2FF9-4163-8620-326840FD8733}" dt="2022-12-06T13:21:30.489" v="944" actId="1035"/>
          <ac:spMkLst>
            <pc:docMk/>
            <pc:sldMk cId="3535569390" sldId="256"/>
            <ac:spMk id="11" creationId="{7D5A01AA-C4AA-2A46-CE51-5A83F8916FAC}"/>
          </ac:spMkLst>
        </pc:spChg>
        <pc:spChg chg="del mod topLvl">
          <ac:chgData name="christian gribsvad" userId="8489cd97ceea1779" providerId="LiveId" clId="{AC1D404A-2FF9-4163-8620-326840FD8733}" dt="2022-12-07T12:47:40.118" v="2330" actId="478"/>
          <ac:spMkLst>
            <pc:docMk/>
            <pc:sldMk cId="3535569390" sldId="256"/>
            <ac:spMk id="14" creationId="{966384F0-155F-80FE-67A7-DF00482E5CB8}"/>
          </ac:spMkLst>
        </pc:spChg>
        <pc:spChg chg="del mod">
          <ac:chgData name="christian gribsvad" userId="8489cd97ceea1779" providerId="LiveId" clId="{AC1D404A-2FF9-4163-8620-326840FD8733}" dt="2022-12-07T13:08:04.165" v="3138" actId="478"/>
          <ac:spMkLst>
            <pc:docMk/>
            <pc:sldMk cId="3535569390" sldId="256"/>
            <ac:spMk id="17" creationId="{E9F3D58C-9B1B-1C2E-93DA-EBF7A2D17C3D}"/>
          </ac:spMkLst>
        </pc:spChg>
        <pc:spChg chg="mod">
          <ac:chgData name="christian gribsvad" userId="8489cd97ceea1779" providerId="LiveId" clId="{AC1D404A-2FF9-4163-8620-326840FD8733}" dt="2022-12-06T12:40:42.539" v="609" actId="1035"/>
          <ac:spMkLst>
            <pc:docMk/>
            <pc:sldMk cId="3535569390" sldId="256"/>
            <ac:spMk id="19" creationId="{77854E55-B894-699F-2F34-C393BE7867C1}"/>
          </ac:spMkLst>
        </pc:spChg>
        <pc:spChg chg="del">
          <ac:chgData name="christian gribsvad" userId="8489cd97ceea1779" providerId="LiveId" clId="{AC1D404A-2FF9-4163-8620-326840FD8733}" dt="2022-12-06T14:53:08.768" v="1221" actId="478"/>
          <ac:spMkLst>
            <pc:docMk/>
            <pc:sldMk cId="3535569390" sldId="256"/>
            <ac:spMk id="20" creationId="{B946B641-1D59-6BD3-574C-1FAB09D2F4EC}"/>
          </ac:spMkLst>
        </pc:spChg>
        <pc:spChg chg="del mod">
          <ac:chgData name="christian gribsvad" userId="8489cd97ceea1779" providerId="LiveId" clId="{AC1D404A-2FF9-4163-8620-326840FD8733}" dt="2022-12-06T14:53:11.607" v="1222" actId="478"/>
          <ac:spMkLst>
            <pc:docMk/>
            <pc:sldMk cId="3535569390" sldId="256"/>
            <ac:spMk id="21" creationId="{74E359BC-81CD-01BC-E0C8-F37ADC75A24D}"/>
          </ac:spMkLst>
        </pc:spChg>
        <pc:spChg chg="add mod">
          <ac:chgData name="christian gribsvad" userId="8489cd97ceea1779" providerId="LiveId" clId="{AC1D404A-2FF9-4163-8620-326840FD8733}" dt="2022-12-06T12:41:32.014" v="643" actId="20577"/>
          <ac:spMkLst>
            <pc:docMk/>
            <pc:sldMk cId="3535569390" sldId="256"/>
            <ac:spMk id="22" creationId="{A4B18B61-E878-8C19-659D-5F5EB54FF296}"/>
          </ac:spMkLst>
        </pc:spChg>
        <pc:spChg chg="add mod">
          <ac:chgData name="christian gribsvad" userId="8489cd97ceea1779" providerId="LiveId" clId="{AC1D404A-2FF9-4163-8620-326840FD8733}" dt="2022-12-07T13:08:26.140" v="3147" actId="1035"/>
          <ac:spMkLst>
            <pc:docMk/>
            <pc:sldMk cId="3535569390" sldId="256"/>
            <ac:spMk id="23" creationId="{DB6F709F-BD5A-8AE9-E267-7A0FC7DF4B76}"/>
          </ac:spMkLst>
        </pc:spChg>
        <pc:spChg chg="del mod topLvl">
          <ac:chgData name="christian gribsvad" userId="8489cd97ceea1779" providerId="LiveId" clId="{AC1D404A-2FF9-4163-8620-326840FD8733}" dt="2022-12-06T13:41:57.913" v="1066" actId="478"/>
          <ac:spMkLst>
            <pc:docMk/>
            <pc:sldMk cId="3535569390" sldId="256"/>
            <ac:spMk id="24" creationId="{A6601A0A-9AE5-E229-6102-6854146AC065}"/>
          </ac:spMkLst>
        </pc:spChg>
        <pc:spChg chg="add mod">
          <ac:chgData name="christian gribsvad" userId="8489cd97ceea1779" providerId="LiveId" clId="{AC1D404A-2FF9-4163-8620-326840FD8733}" dt="2022-12-07T12:49:00.125" v="2354" actId="1076"/>
          <ac:spMkLst>
            <pc:docMk/>
            <pc:sldMk cId="3535569390" sldId="256"/>
            <ac:spMk id="27" creationId="{8D442B02-D4A0-FF1B-A7BF-50ED571B383F}"/>
          </ac:spMkLst>
        </pc:spChg>
        <pc:spChg chg="add mod">
          <ac:chgData name="christian gribsvad" userId="8489cd97ceea1779" providerId="LiveId" clId="{AC1D404A-2FF9-4163-8620-326840FD8733}" dt="2022-12-07T12:55:40.972" v="2638" actId="1035"/>
          <ac:spMkLst>
            <pc:docMk/>
            <pc:sldMk cId="3535569390" sldId="256"/>
            <ac:spMk id="28" creationId="{101DE8DC-9044-8DE3-FE85-A8A2057FF9CC}"/>
          </ac:spMkLst>
        </pc:spChg>
        <pc:spChg chg="add mod">
          <ac:chgData name="christian gribsvad" userId="8489cd97ceea1779" providerId="LiveId" clId="{AC1D404A-2FF9-4163-8620-326840FD8733}" dt="2022-12-07T13:21:20.458" v="3422" actId="1076"/>
          <ac:spMkLst>
            <pc:docMk/>
            <pc:sldMk cId="3535569390" sldId="256"/>
            <ac:spMk id="29" creationId="{3897587E-177C-27DD-241B-1D1B8C3BC98F}"/>
          </ac:spMkLst>
        </pc:spChg>
        <pc:spChg chg="add del mod">
          <ac:chgData name="christian gribsvad" userId="8489cd97ceea1779" providerId="LiveId" clId="{AC1D404A-2FF9-4163-8620-326840FD8733}" dt="2022-12-06T13:41:47.608" v="1063" actId="478"/>
          <ac:spMkLst>
            <pc:docMk/>
            <pc:sldMk cId="3535569390" sldId="256"/>
            <ac:spMk id="33" creationId="{6324D802-9903-9D8C-E0A9-FEA1399BD1E6}"/>
          </ac:spMkLst>
        </pc:spChg>
        <pc:spChg chg="add mod">
          <ac:chgData name="christian gribsvad" userId="8489cd97ceea1779" providerId="LiveId" clId="{AC1D404A-2FF9-4163-8620-326840FD8733}" dt="2022-12-07T12:55:16.784" v="2591" actId="1076"/>
          <ac:spMkLst>
            <pc:docMk/>
            <pc:sldMk cId="3535569390" sldId="256"/>
            <ac:spMk id="34" creationId="{97FDB8DB-6798-2493-C3CD-835A217046E6}"/>
          </ac:spMkLst>
        </pc:spChg>
        <pc:spChg chg="add del mod">
          <ac:chgData name="christian gribsvad" userId="8489cd97ceea1779" providerId="LiveId" clId="{AC1D404A-2FF9-4163-8620-326840FD8733}" dt="2022-12-06T13:41:47.608" v="1063" actId="478"/>
          <ac:spMkLst>
            <pc:docMk/>
            <pc:sldMk cId="3535569390" sldId="256"/>
            <ac:spMk id="35" creationId="{0C7CBACD-E26D-FC11-00E2-742232B8B4F0}"/>
          </ac:spMkLst>
        </pc:spChg>
        <pc:spChg chg="add mod ord">
          <ac:chgData name="christian gribsvad" userId="8489cd97ceea1779" providerId="LiveId" clId="{AC1D404A-2FF9-4163-8620-326840FD8733}" dt="2022-12-07T12:56:53.352" v="2652" actId="167"/>
          <ac:spMkLst>
            <pc:docMk/>
            <pc:sldMk cId="3535569390" sldId="256"/>
            <ac:spMk id="35" creationId="{D0605E9E-0AF9-F049-3FD4-4D638AC4C559}"/>
          </ac:spMkLst>
        </pc:spChg>
        <pc:spChg chg="mod">
          <ac:chgData name="christian gribsvad" userId="8489cd97ceea1779" providerId="LiveId" clId="{AC1D404A-2FF9-4163-8620-326840FD8733}" dt="2022-12-06T13:12:54.487" v="871" actId="207"/>
          <ac:spMkLst>
            <pc:docMk/>
            <pc:sldMk cId="3535569390" sldId="256"/>
            <ac:spMk id="41" creationId="{00000000-0000-0000-0000-000000000000}"/>
          </ac:spMkLst>
        </pc:spChg>
        <pc:spChg chg="add mod">
          <ac:chgData name="christian gribsvad" userId="8489cd97ceea1779" providerId="LiveId" clId="{AC1D404A-2FF9-4163-8620-326840FD8733}" dt="2022-12-07T13:08:26.140" v="3147" actId="1035"/>
          <ac:spMkLst>
            <pc:docMk/>
            <pc:sldMk cId="3535569390" sldId="256"/>
            <ac:spMk id="44" creationId="{26358A0F-71DC-33D0-6AC1-8E7EB79B0F88}"/>
          </ac:spMkLst>
        </pc:spChg>
        <pc:spChg chg="mod">
          <ac:chgData name="christian gribsvad" userId="8489cd97ceea1779" providerId="LiveId" clId="{AC1D404A-2FF9-4163-8620-326840FD8733}" dt="2022-12-07T13:17:25.552" v="3402" actId="1035"/>
          <ac:spMkLst>
            <pc:docMk/>
            <pc:sldMk cId="3535569390" sldId="256"/>
            <ac:spMk id="46" creationId="{CF417398-2493-4C6A-31EE-91A14E188531}"/>
          </ac:spMkLst>
        </pc:spChg>
        <pc:spChg chg="mod">
          <ac:chgData name="christian gribsvad" userId="8489cd97ceea1779" providerId="LiveId" clId="{AC1D404A-2FF9-4163-8620-326840FD8733}" dt="2022-12-06T14:52:43.514" v="1218" actId="14100"/>
          <ac:spMkLst>
            <pc:docMk/>
            <pc:sldMk cId="3535569390" sldId="256"/>
            <ac:spMk id="47" creationId="{F4CD63C0-E5E1-43C8-A0B9-2F640B7A1E60}"/>
          </ac:spMkLst>
        </pc:spChg>
        <pc:spChg chg="add mod">
          <ac:chgData name="christian gribsvad" userId="8489cd97ceea1779" providerId="LiveId" clId="{AC1D404A-2FF9-4163-8620-326840FD8733}" dt="2022-12-07T13:09:08.773" v="3245" actId="20577"/>
          <ac:spMkLst>
            <pc:docMk/>
            <pc:sldMk cId="3535569390" sldId="256"/>
            <ac:spMk id="48" creationId="{0FCF1CEA-BEE4-22F3-E80F-7F7FD2E73866}"/>
          </ac:spMkLst>
        </pc:spChg>
        <pc:spChg chg="del mod">
          <ac:chgData name="christian gribsvad" userId="8489cd97ceea1779" providerId="LiveId" clId="{AC1D404A-2FF9-4163-8620-326840FD8733}" dt="2022-12-07T12:50:54.689" v="2401" actId="478"/>
          <ac:spMkLst>
            <pc:docMk/>
            <pc:sldMk cId="3535569390" sldId="256"/>
            <ac:spMk id="49" creationId="{E6ADB8C7-A609-42A1-B848-762074848413}"/>
          </ac:spMkLst>
        </pc:spChg>
        <pc:spChg chg="mod">
          <ac:chgData name="christian gribsvad" userId="8489cd97ceea1779" providerId="LiveId" clId="{AC1D404A-2FF9-4163-8620-326840FD8733}" dt="2022-12-06T13:25:29.351" v="1024" actId="478"/>
          <ac:spMkLst>
            <pc:docMk/>
            <pc:sldMk cId="3535569390" sldId="256"/>
            <ac:spMk id="50" creationId="{F379E197-6F31-4FEB-8359-B623A1C230D8}"/>
          </ac:spMkLst>
        </pc:spChg>
        <pc:spChg chg="add mod">
          <ac:chgData name="christian gribsvad" userId="8489cd97ceea1779" providerId="LiveId" clId="{AC1D404A-2FF9-4163-8620-326840FD8733}" dt="2022-12-08T08:16:38.874" v="3459" actId="20577"/>
          <ac:spMkLst>
            <pc:docMk/>
            <pc:sldMk cId="3535569390" sldId="256"/>
            <ac:spMk id="51" creationId="{F30F42A0-6A98-50FB-ED8C-3192A2E66501}"/>
          </ac:spMkLst>
        </pc:spChg>
        <pc:spChg chg="del mod">
          <ac:chgData name="christian gribsvad" userId="8489cd97ceea1779" providerId="LiveId" clId="{AC1D404A-2FF9-4163-8620-326840FD8733}" dt="2022-12-07T12:57:38.704" v="2663" actId="478"/>
          <ac:spMkLst>
            <pc:docMk/>
            <pc:sldMk cId="3535569390" sldId="256"/>
            <ac:spMk id="56" creationId="{CA038406-C56E-4006-911C-11D97C7C539A}"/>
          </ac:spMkLst>
        </pc:spChg>
        <pc:spChg chg="del mod">
          <ac:chgData name="christian gribsvad" userId="8489cd97ceea1779" providerId="LiveId" clId="{AC1D404A-2FF9-4163-8620-326840FD8733}" dt="2022-12-07T12:48:44.284" v="2351" actId="478"/>
          <ac:spMkLst>
            <pc:docMk/>
            <pc:sldMk cId="3535569390" sldId="256"/>
            <ac:spMk id="57" creationId="{2B07B99D-8D4D-4EBD-9522-31AD1CF371DA}"/>
          </ac:spMkLst>
        </pc:spChg>
        <pc:spChg chg="mod">
          <ac:chgData name="christian gribsvad" userId="8489cd97ceea1779" providerId="LiveId" clId="{AC1D404A-2FF9-4163-8620-326840FD8733}" dt="2022-12-07T11:38:12.726" v="1837" actId="14100"/>
          <ac:spMkLst>
            <pc:docMk/>
            <pc:sldMk cId="3535569390" sldId="256"/>
            <ac:spMk id="59" creationId="{B58CD32E-0167-4846-BF3C-9993E061DCC0}"/>
          </ac:spMkLst>
        </pc:spChg>
        <pc:spChg chg="del mod">
          <ac:chgData name="christian gribsvad" userId="8489cd97ceea1779" providerId="LiveId" clId="{AC1D404A-2FF9-4163-8620-326840FD8733}" dt="2022-12-07T12:51:33.401" v="2459" actId="478"/>
          <ac:spMkLst>
            <pc:docMk/>
            <pc:sldMk cId="3535569390" sldId="256"/>
            <ac:spMk id="60" creationId="{38931CD5-B00F-4AB2-B3FB-4D7D97875402}"/>
          </ac:spMkLst>
        </pc:spChg>
        <pc:spChg chg="mod">
          <ac:chgData name="christian gribsvad" userId="8489cd97ceea1779" providerId="LiveId" clId="{AC1D404A-2FF9-4163-8620-326840FD8733}" dt="2022-12-07T13:21:31.196" v="3424" actId="14100"/>
          <ac:spMkLst>
            <pc:docMk/>
            <pc:sldMk cId="3535569390" sldId="256"/>
            <ac:spMk id="63" creationId="{683E8C59-CCB4-45AB-890E-5DB338147ABA}"/>
          </ac:spMkLst>
        </pc:spChg>
        <pc:grpChg chg="mod">
          <ac:chgData name="christian gribsvad" userId="8489cd97ceea1779" providerId="LiveId" clId="{AC1D404A-2FF9-4163-8620-326840FD8733}" dt="2022-12-06T13:21:30.489" v="944" actId="1035"/>
          <ac:grpSpMkLst>
            <pc:docMk/>
            <pc:sldMk cId="3535569390" sldId="256"/>
            <ac:grpSpMk id="8" creationId="{AAB9904E-107E-FDE8-B8EC-E1EA616C7E98}"/>
          </ac:grpSpMkLst>
        </pc:grpChg>
        <pc:grpChg chg="add mod">
          <ac:chgData name="christian gribsvad" userId="8489cd97ceea1779" providerId="LiveId" clId="{AC1D404A-2FF9-4163-8620-326840FD8733}" dt="2022-12-06T13:11:26.828" v="867" actId="1035"/>
          <ac:grpSpMkLst>
            <pc:docMk/>
            <pc:sldMk cId="3535569390" sldId="256"/>
            <ac:grpSpMk id="9" creationId="{F2285FB5-03E6-9F3F-65F7-08D416738787}"/>
          </ac:grpSpMkLst>
        </pc:grpChg>
        <pc:grpChg chg="add mod">
          <ac:chgData name="christian gribsvad" userId="8489cd97ceea1779" providerId="LiveId" clId="{AC1D404A-2FF9-4163-8620-326840FD8733}" dt="2022-12-06T13:11:26.828" v="867" actId="1035"/>
          <ac:grpSpMkLst>
            <pc:docMk/>
            <pc:sldMk cId="3535569390" sldId="256"/>
            <ac:grpSpMk id="12" creationId="{BDBC3008-E5D8-BC6B-027E-5671614F65C0}"/>
          </ac:grpSpMkLst>
        </pc:grpChg>
        <pc:grpChg chg="mod">
          <ac:chgData name="christian gribsvad" userId="8489cd97ceea1779" providerId="LiveId" clId="{AC1D404A-2FF9-4163-8620-326840FD8733}" dt="2022-12-06T14:53:15.814" v="1223" actId="14100"/>
          <ac:grpSpMkLst>
            <pc:docMk/>
            <pc:sldMk cId="3535569390" sldId="256"/>
            <ac:grpSpMk id="15" creationId="{860B0723-6E0A-D3B2-6E94-936DABFDAF61}"/>
          </ac:grpSpMkLst>
        </pc:grpChg>
        <pc:grpChg chg="add del mod">
          <ac:chgData name="christian gribsvad" userId="8489cd97ceea1779" providerId="LiveId" clId="{AC1D404A-2FF9-4163-8620-326840FD8733}" dt="2022-12-07T12:45:11.099" v="2133" actId="165"/>
          <ac:grpSpMkLst>
            <pc:docMk/>
            <pc:sldMk cId="3535569390" sldId="256"/>
            <ac:grpSpMk id="26" creationId="{FA801131-AF86-5A6C-ED7B-ABC98D909E60}"/>
          </ac:grpSpMkLst>
        </pc:grpChg>
        <pc:grpChg chg="add del mod">
          <ac:chgData name="christian gribsvad" userId="8489cd97ceea1779" providerId="LiveId" clId="{AC1D404A-2FF9-4163-8620-326840FD8733}" dt="2022-12-06T13:41:57.913" v="1066" actId="478"/>
          <ac:grpSpMkLst>
            <pc:docMk/>
            <pc:sldMk cId="3535569390" sldId="256"/>
            <ac:grpSpMk id="27" creationId="{F2E26ABE-95D0-736E-B95E-56946D8A5BF3}"/>
          </ac:grpSpMkLst>
        </pc:grpChg>
        <pc:grpChg chg="mod">
          <ac:chgData name="christian gribsvad" userId="8489cd97ceea1779" providerId="LiveId" clId="{AC1D404A-2FF9-4163-8620-326840FD8733}" dt="2022-12-07T13:20:59.105" v="3420" actId="1076"/>
          <ac:grpSpMkLst>
            <pc:docMk/>
            <pc:sldMk cId="3535569390" sldId="256"/>
            <ac:grpSpMk id="33" creationId="{8EA67448-4853-E021-9FF2-E5214D54C22F}"/>
          </ac:grpSpMkLst>
        </pc:grpChg>
        <pc:grpChg chg="del">
          <ac:chgData name="christian gribsvad" userId="8489cd97ceea1779" providerId="LiveId" clId="{AC1D404A-2FF9-4163-8620-326840FD8733}" dt="2022-12-07T12:56:30.550" v="2649" actId="478"/>
          <ac:grpSpMkLst>
            <pc:docMk/>
            <pc:sldMk cId="3535569390" sldId="256"/>
            <ac:grpSpMk id="38" creationId="{F2DE2B26-C58B-48A7-7062-021B3736467E}"/>
          </ac:grpSpMkLst>
        </pc:grpChg>
        <pc:grpChg chg="mod topLvl">
          <ac:chgData name="christian gribsvad" userId="8489cd97ceea1779" providerId="LiveId" clId="{AC1D404A-2FF9-4163-8620-326840FD8733}" dt="2022-12-06T14:52:55.782" v="1219" actId="14100"/>
          <ac:grpSpMkLst>
            <pc:docMk/>
            <pc:sldMk cId="3535569390" sldId="256"/>
            <ac:grpSpMk id="42" creationId="{064DEAD6-FB03-4B43-B70F-29BB7D023685}"/>
          </ac:grpSpMkLst>
        </pc:grpChg>
        <pc:grpChg chg="mod">
          <ac:chgData name="christian gribsvad" userId="8489cd97ceea1779" providerId="LiveId" clId="{AC1D404A-2FF9-4163-8620-326840FD8733}" dt="2022-12-06T14:53:36.346" v="1227" actId="14100"/>
          <ac:grpSpMkLst>
            <pc:docMk/>
            <pc:sldMk cId="3535569390" sldId="256"/>
            <ac:grpSpMk id="45" creationId="{16E755D8-AD49-4143-8AF8-1B5D5BE3C2F1}"/>
          </ac:grpSpMkLst>
        </pc:grpChg>
        <pc:grpChg chg="mod">
          <ac:chgData name="christian gribsvad" userId="8489cd97ceea1779" providerId="LiveId" clId="{AC1D404A-2FF9-4163-8620-326840FD8733}" dt="2022-12-06T12:41:13.223" v="630" actId="1076"/>
          <ac:grpSpMkLst>
            <pc:docMk/>
            <pc:sldMk cId="3535569390" sldId="256"/>
            <ac:grpSpMk id="52" creationId="{EE65DD29-FBB8-4BDF-9AF1-7EF64C381280}"/>
          </ac:grpSpMkLst>
        </pc:grpChg>
        <pc:graphicFrameChg chg="add del">
          <ac:chgData name="christian gribsvad" userId="8489cd97ceea1779" providerId="LiveId" clId="{AC1D404A-2FF9-4163-8620-326840FD8733}" dt="2022-12-06T14:19:29.064" v="1144" actId="3680"/>
          <ac:graphicFrameMkLst>
            <pc:docMk/>
            <pc:sldMk cId="3535569390" sldId="256"/>
            <ac:graphicFrameMk id="4" creationId="{0DB354CD-0833-21C4-74E2-02C31810A9C6}"/>
          </ac:graphicFrameMkLst>
        </pc:graphicFrameChg>
        <pc:graphicFrameChg chg="mod modGraphic">
          <ac:chgData name="christian gribsvad" userId="8489cd97ceea1779" providerId="LiveId" clId="{AC1D404A-2FF9-4163-8620-326840FD8733}" dt="2022-12-07T09:24:54.399" v="1369" actId="20577"/>
          <ac:graphicFrameMkLst>
            <pc:docMk/>
            <pc:sldMk cId="3535569390" sldId="256"/>
            <ac:graphicFrameMk id="4" creationId="{5C725D98-B90C-49F1-68B4-9C8E4A6B0A38}"/>
          </ac:graphicFrameMkLst>
        </pc:graphicFrameChg>
        <pc:graphicFrameChg chg="add del mod modGraphic">
          <ac:chgData name="christian gribsvad" userId="8489cd97ceea1779" providerId="LiveId" clId="{AC1D404A-2FF9-4163-8620-326840FD8733}" dt="2022-12-06T14:20:31.400" v="1158" actId="478"/>
          <ac:graphicFrameMkLst>
            <pc:docMk/>
            <pc:sldMk cId="3535569390" sldId="256"/>
            <ac:graphicFrameMk id="5" creationId="{1AFC43D5-55D1-80B9-31D7-A0A1FCA04CE3}"/>
          </ac:graphicFrameMkLst>
        </pc:graphicFrameChg>
        <pc:graphicFrameChg chg="add del mod modGraphic">
          <ac:chgData name="christian gribsvad" userId="8489cd97ceea1779" providerId="LiveId" clId="{AC1D404A-2FF9-4163-8620-326840FD8733}" dt="2022-12-07T12:40:19.046" v="2027" actId="478"/>
          <ac:graphicFrameMkLst>
            <pc:docMk/>
            <pc:sldMk cId="3535569390" sldId="256"/>
            <ac:graphicFrameMk id="39" creationId="{88B1439F-6D7C-1BA9-9125-58775EDF4EC9}"/>
          </ac:graphicFrameMkLst>
        </pc:graphicFrameChg>
        <pc:graphicFrameChg chg="del modGraphic">
          <ac:chgData name="christian gribsvad" userId="8489cd97ceea1779" providerId="LiveId" clId="{AC1D404A-2FF9-4163-8620-326840FD8733}" dt="2022-12-07T11:07:30.576" v="1481" actId="478"/>
          <ac:graphicFrameMkLst>
            <pc:docMk/>
            <pc:sldMk cId="3535569390" sldId="256"/>
            <ac:graphicFrameMk id="44" creationId="{C5295C99-6B97-94FC-EC27-632CE40F8D09}"/>
          </ac:graphicFrameMkLst>
        </pc:graphicFrameChg>
        <pc:picChg chg="add mod">
          <ac:chgData name="christian gribsvad" userId="8489cd97ceea1779" providerId="LiveId" clId="{AC1D404A-2FF9-4163-8620-326840FD8733}" dt="2022-12-06T12:58:02.325" v="646" actId="1036"/>
          <ac:picMkLst>
            <pc:docMk/>
            <pc:sldMk cId="3535569390" sldId="256"/>
            <ac:picMk id="3" creationId="{7AEC61EF-0224-0790-6F04-0023601017B1}"/>
          </ac:picMkLst>
        </pc:picChg>
        <pc:picChg chg="del">
          <ac:chgData name="christian gribsvad" userId="8489cd97ceea1779" providerId="LiveId" clId="{AC1D404A-2FF9-4163-8620-326840FD8733}" dt="2022-12-06T13:06:58.493" v="736" actId="478"/>
          <ac:picMkLst>
            <pc:docMk/>
            <pc:sldMk cId="3535569390" sldId="256"/>
            <ac:picMk id="4" creationId="{00000000-0000-0000-0000-000000000000}"/>
          </ac:picMkLst>
        </pc:picChg>
        <pc:picChg chg="mod">
          <ac:chgData name="christian gribsvad" userId="8489cd97ceea1779" providerId="LiveId" clId="{AC1D404A-2FF9-4163-8620-326840FD8733}" dt="2022-12-06T13:11:26.828" v="867" actId="1035"/>
          <ac:picMkLst>
            <pc:docMk/>
            <pc:sldMk cId="3535569390" sldId="256"/>
            <ac:picMk id="5" creationId="{00000000-0000-0000-0000-000000000000}"/>
          </ac:picMkLst>
        </pc:picChg>
        <pc:picChg chg="add mod">
          <ac:chgData name="christian gribsvad" userId="8489cd97ceea1779" providerId="LiveId" clId="{AC1D404A-2FF9-4163-8620-326840FD8733}" dt="2022-12-07T13:22:35.829" v="3428" actId="14100"/>
          <ac:picMkLst>
            <pc:docMk/>
            <pc:sldMk cId="3535569390" sldId="256"/>
            <ac:picMk id="5" creationId="{487D590D-37C4-CC93-B4CA-5D085C06A7CC}"/>
          </ac:picMkLst>
        </pc:picChg>
        <pc:picChg chg="mod">
          <ac:chgData name="christian gribsvad" userId="8489cd97ceea1779" providerId="LiveId" clId="{AC1D404A-2FF9-4163-8620-326840FD8733}" dt="2022-12-07T11:54:24.474" v="1930" actId="1038"/>
          <ac:picMkLst>
            <pc:docMk/>
            <pc:sldMk cId="3535569390" sldId="256"/>
            <ac:picMk id="10" creationId="{9B604A07-5186-E0A1-ED6F-47BB3940EC03}"/>
          </ac:picMkLst>
        </pc:picChg>
        <pc:picChg chg="mod">
          <ac:chgData name="christian gribsvad" userId="8489cd97ceea1779" providerId="LiveId" clId="{AC1D404A-2FF9-4163-8620-326840FD8733}" dt="2022-12-07T11:54:24.474" v="1930" actId="1038"/>
          <ac:picMkLst>
            <pc:docMk/>
            <pc:sldMk cId="3535569390" sldId="256"/>
            <ac:picMk id="12" creationId="{5D26B9DE-411F-1B04-E901-8078048A4C7E}"/>
          </ac:picMkLst>
        </pc:picChg>
        <pc:picChg chg="mod">
          <ac:chgData name="christian gribsvad" userId="8489cd97ceea1779" providerId="LiveId" clId="{AC1D404A-2FF9-4163-8620-326840FD8733}" dt="2022-12-07T13:22:13.133" v="3427" actId="14100"/>
          <ac:picMkLst>
            <pc:docMk/>
            <pc:sldMk cId="3535569390" sldId="256"/>
            <ac:picMk id="13" creationId="{13B77050-20FC-9344-D969-15DF4061406B}"/>
          </ac:picMkLst>
        </pc:picChg>
        <pc:picChg chg="mod">
          <ac:chgData name="christian gribsvad" userId="8489cd97ceea1779" providerId="LiveId" clId="{AC1D404A-2FF9-4163-8620-326840FD8733}" dt="2022-12-07T13:21:50.657" v="3425" actId="14100"/>
          <ac:picMkLst>
            <pc:docMk/>
            <pc:sldMk cId="3535569390" sldId="256"/>
            <ac:picMk id="20" creationId="{5A948731-CB85-FDDF-606F-47592A0BFFA4}"/>
          </ac:picMkLst>
        </pc:picChg>
        <pc:picChg chg="del mod">
          <ac:chgData name="christian gribsvad" userId="8489cd97ceea1779" providerId="LiveId" clId="{AC1D404A-2FF9-4163-8620-326840FD8733}" dt="2022-12-06T13:41:56.368" v="1064" actId="478"/>
          <ac:picMkLst>
            <pc:docMk/>
            <pc:sldMk cId="3535569390" sldId="256"/>
            <ac:picMk id="23" creationId="{DCFF2C42-FBA6-A482-5FDD-744235A19D0B}"/>
          </ac:picMkLst>
        </pc:picChg>
        <pc:picChg chg="add del mod">
          <ac:chgData name="christian gribsvad" userId="8489cd97ceea1779" providerId="LiveId" clId="{AC1D404A-2FF9-4163-8620-326840FD8733}" dt="2022-12-06T14:20:16.724" v="1154" actId="478"/>
          <ac:picMkLst>
            <pc:docMk/>
            <pc:sldMk cId="3535569390" sldId="256"/>
            <ac:picMk id="24" creationId="{E5B9234A-1879-4EC0-426E-A7DF68CAC066}"/>
          </ac:picMkLst>
        </pc:picChg>
        <pc:picChg chg="add mod">
          <ac:chgData name="christian gribsvad" userId="8489cd97ceea1779" providerId="LiveId" clId="{AC1D404A-2FF9-4163-8620-326840FD8733}" dt="2022-12-07T12:55:37.157" v="2623" actId="1036"/>
          <ac:picMkLst>
            <pc:docMk/>
            <pc:sldMk cId="3535569390" sldId="256"/>
            <ac:picMk id="24" creationId="{FAD650DD-2A17-650A-205A-B60677EAEE14}"/>
          </ac:picMkLst>
        </pc:picChg>
        <pc:picChg chg="mod">
          <ac:chgData name="christian gribsvad" userId="8489cd97ceea1779" providerId="LiveId" clId="{AC1D404A-2FF9-4163-8620-326840FD8733}" dt="2022-12-07T12:56:56.792" v="2653" actId="1076"/>
          <ac:picMkLst>
            <pc:docMk/>
            <pc:sldMk cId="3535569390" sldId="256"/>
            <ac:picMk id="25" creationId="{994CAEA0-A231-BB04-4739-36118052A002}"/>
          </ac:picMkLst>
        </pc:picChg>
        <pc:picChg chg="add del mod">
          <ac:chgData name="christian gribsvad" userId="8489cd97ceea1779" providerId="LiveId" clId="{AC1D404A-2FF9-4163-8620-326840FD8733}" dt="2022-12-06T14:45:33.683" v="1169" actId="478"/>
          <ac:picMkLst>
            <pc:docMk/>
            <pc:sldMk cId="3535569390" sldId="256"/>
            <ac:picMk id="27" creationId="{F05EA2D7-4148-5721-24D9-63F3216AF484}"/>
          </ac:picMkLst>
        </pc:picChg>
        <pc:picChg chg="add mod">
          <ac:chgData name="christian gribsvad" userId="8489cd97ceea1779" providerId="LiveId" clId="{AC1D404A-2FF9-4163-8620-326840FD8733}" dt="2022-12-07T13:22:42.822" v="3430" actId="1076"/>
          <ac:picMkLst>
            <pc:docMk/>
            <pc:sldMk cId="3535569390" sldId="256"/>
            <ac:picMk id="30" creationId="{EC3D6ACC-A15A-118F-F606-7B8471EC1F36}"/>
          </ac:picMkLst>
        </pc:picChg>
        <pc:picChg chg="mod">
          <ac:chgData name="christian gribsvad" userId="8489cd97ceea1779" providerId="LiveId" clId="{AC1D404A-2FF9-4163-8620-326840FD8733}" dt="2022-12-07T11:54:24.474" v="1930" actId="1038"/>
          <ac:picMkLst>
            <pc:docMk/>
            <pc:sldMk cId="3535569390" sldId="256"/>
            <ac:picMk id="31" creationId="{EBC478D7-072B-B682-C4C1-316CDA2B744D}"/>
          </ac:picMkLst>
        </pc:picChg>
        <pc:picChg chg="mod ord">
          <ac:chgData name="christian gribsvad" userId="8489cd97ceea1779" providerId="LiveId" clId="{AC1D404A-2FF9-4163-8620-326840FD8733}" dt="2022-12-07T12:49:43.520" v="2370" actId="1076"/>
          <ac:picMkLst>
            <pc:docMk/>
            <pc:sldMk cId="3535569390" sldId="256"/>
            <ac:picMk id="32" creationId="{285122B8-9AA3-65A5-59E4-8B7AA3B95CCB}"/>
          </ac:picMkLst>
        </pc:picChg>
        <pc:picChg chg="del">
          <ac:chgData name="christian gribsvad" userId="8489cd97ceea1779" providerId="LiveId" clId="{AC1D404A-2FF9-4163-8620-326840FD8733}" dt="2022-12-06T08:46:40.997" v="5" actId="478"/>
          <ac:picMkLst>
            <pc:docMk/>
            <pc:sldMk cId="3535569390" sldId="256"/>
            <ac:picMk id="40" creationId="{00000000-0000-0000-0000-000000000000}"/>
          </ac:picMkLst>
        </pc:picChg>
        <pc:picChg chg="mod ord">
          <ac:chgData name="christian gribsvad" userId="8489cd97ceea1779" providerId="LiveId" clId="{AC1D404A-2FF9-4163-8620-326840FD8733}" dt="2022-12-07T12:49:38.416" v="2369" actId="1076"/>
          <ac:picMkLst>
            <pc:docMk/>
            <pc:sldMk cId="3535569390" sldId="256"/>
            <ac:picMk id="40" creationId="{DE035A7B-8C17-5570-9A88-F26BABABD655}"/>
          </ac:picMkLst>
        </pc:picChg>
        <pc:picChg chg="mod">
          <ac:chgData name="christian gribsvad" userId="8489cd97ceea1779" providerId="LiveId" clId="{AC1D404A-2FF9-4163-8620-326840FD8733}" dt="2022-12-07T13:22:00.836" v="3426" actId="14100"/>
          <ac:picMkLst>
            <pc:docMk/>
            <pc:sldMk cId="3535569390" sldId="256"/>
            <ac:picMk id="43" creationId="{F565E99B-C041-57BD-99A6-F9DB4F6C12A9}"/>
          </ac:picMkLst>
        </pc:picChg>
        <pc:picChg chg="del">
          <ac:chgData name="christian gribsvad" userId="8489cd97ceea1779" providerId="LiveId" clId="{AC1D404A-2FF9-4163-8620-326840FD8733}" dt="2022-12-06T13:06:56.157" v="735" actId="478"/>
          <ac:picMkLst>
            <pc:docMk/>
            <pc:sldMk cId="3535569390" sldId="256"/>
            <ac:picMk id="51" creationId="{00000000-0000-0000-0000-000000000000}"/>
          </ac:picMkLst>
        </pc:picChg>
        <pc:picChg chg="mod">
          <ac:chgData name="christian gribsvad" userId="8489cd97ceea1779" providerId="LiveId" clId="{AC1D404A-2FF9-4163-8620-326840FD8733}" dt="2022-12-07T13:17:34.158" v="3408" actId="1035"/>
          <ac:picMkLst>
            <pc:docMk/>
            <pc:sldMk cId="3535569390" sldId="256"/>
            <ac:picMk id="62" creationId="{79ACEDC6-CCF4-7C22-A888-E53B7319B7F7}"/>
          </ac:picMkLst>
        </pc:picChg>
        <pc:picChg chg="mod topLvl">
          <ac:chgData name="christian gribsvad" userId="8489cd97ceea1779" providerId="LiveId" clId="{AC1D404A-2FF9-4163-8620-326840FD8733}" dt="2022-12-07T12:49:05.256" v="2363" actId="1036"/>
          <ac:picMkLst>
            <pc:docMk/>
            <pc:sldMk cId="3535569390" sldId="256"/>
            <ac:picMk id="1026" creationId="{B46937E5-4346-E3E7-1151-1C8952C25A43}"/>
          </ac:picMkLst>
        </pc:picChg>
        <pc:picChg chg="del mod">
          <ac:chgData name="christian gribsvad" userId="8489cd97ceea1779" providerId="LiveId" clId="{AC1D404A-2FF9-4163-8620-326840FD8733}" dt="2022-12-06T13:25:29.351" v="1024" actId="478"/>
          <ac:picMkLst>
            <pc:docMk/>
            <pc:sldMk cId="3535569390" sldId="256"/>
            <ac:picMk id="1028" creationId="{E7FE48B5-FEFF-9D7F-701C-2FDCC21960E2}"/>
          </ac:picMkLst>
        </pc:picChg>
        <pc:picChg chg="mod">
          <ac:chgData name="christian gribsvad" userId="8489cd97ceea1779" providerId="LiveId" clId="{AC1D404A-2FF9-4163-8620-326840FD8733}" dt="2022-12-06T13:11:26.828" v="867" actId="1035"/>
          <ac:picMkLst>
            <pc:docMk/>
            <pc:sldMk cId="3535569390" sldId="256"/>
            <ac:picMk id="1030" creationId="{14156EB2-E82D-0B31-7002-0B71835DAE82}"/>
          </ac:picMkLst>
        </pc:picChg>
        <pc:cxnChg chg="add mod">
          <ac:chgData name="christian gribsvad" userId="8489cd97ceea1779" providerId="LiveId" clId="{AC1D404A-2FF9-4163-8620-326840FD8733}" dt="2022-12-07T13:13:27.483" v="3249" actId="14100"/>
          <ac:cxnSpMkLst>
            <pc:docMk/>
            <pc:sldMk cId="3535569390" sldId="256"/>
            <ac:cxnSpMk id="6" creationId="{04876E25-C614-BB72-B83D-4CD25C01D865}"/>
          </ac:cxnSpMkLst>
        </pc:cxnChg>
      </pc:sldChg>
    </pc:docChg>
  </pc:docChgLst>
  <pc:docChgLst>
    <pc:chgData name="Matias Bundgaard-Nielsen" userId="936341f72d0a0900" providerId="LiveId" clId="{058D2CAA-C272-47D4-9FF0-804C34B43DFA}"/>
    <pc:docChg chg="undo redo custSel modSld">
      <pc:chgData name="Matias Bundgaard-Nielsen" userId="936341f72d0a0900" providerId="LiveId" clId="{058D2CAA-C272-47D4-9FF0-804C34B43DFA}" dt="2022-12-08T08:47:26.439" v="2679" actId="732"/>
      <pc:docMkLst>
        <pc:docMk/>
      </pc:docMkLst>
      <pc:sldChg chg="addSp delSp modSp mod">
        <pc:chgData name="Matias Bundgaard-Nielsen" userId="936341f72d0a0900" providerId="LiveId" clId="{058D2CAA-C272-47D4-9FF0-804C34B43DFA}" dt="2022-12-08T08:47:26.439" v="2679" actId="732"/>
        <pc:sldMkLst>
          <pc:docMk/>
          <pc:sldMk cId="3535569390" sldId="256"/>
        </pc:sldMkLst>
        <pc:spChg chg="del">
          <ac:chgData name="Matias Bundgaard-Nielsen" userId="936341f72d0a0900" providerId="LiveId" clId="{058D2CAA-C272-47D4-9FF0-804C34B43DFA}" dt="2022-12-06T09:45:09.019" v="64" actId="478"/>
          <ac:spMkLst>
            <pc:docMk/>
            <pc:sldMk cId="3535569390" sldId="256"/>
            <ac:spMk id="2" creationId="{266BCC28-702C-43A8-B211-6EBF1287C361}"/>
          </ac:spMkLst>
        </pc:spChg>
        <pc:spChg chg="mod">
          <ac:chgData name="Matias Bundgaard-Nielsen" userId="936341f72d0a0900" providerId="LiveId" clId="{058D2CAA-C272-47D4-9FF0-804C34B43DFA}" dt="2022-12-07T11:48:01.829" v="2442" actId="255"/>
          <ac:spMkLst>
            <pc:docMk/>
            <pc:sldMk cId="3535569390" sldId="256"/>
            <ac:spMk id="3" creationId="{F47379A9-9361-2044-C589-BBF5F782AA9C}"/>
          </ac:spMkLst>
        </pc:spChg>
        <pc:spChg chg="add mod">
          <ac:chgData name="Matias Bundgaard-Nielsen" userId="936341f72d0a0900" providerId="LiveId" clId="{058D2CAA-C272-47D4-9FF0-804C34B43DFA}" dt="2022-12-07T12:32:36.749" v="2529" actId="14100"/>
          <ac:spMkLst>
            <pc:docMk/>
            <pc:sldMk cId="3535569390" sldId="256"/>
            <ac:spMk id="4" creationId="{DB0F050D-9DDA-F7D8-72E4-33BA0DB87344}"/>
          </ac:spMkLst>
        </pc:spChg>
        <pc:spChg chg="del mod topLvl">
          <ac:chgData name="Matias Bundgaard-Nielsen" userId="936341f72d0a0900" providerId="LiveId" clId="{058D2CAA-C272-47D4-9FF0-804C34B43DFA}" dt="2022-12-07T12:31:47.074" v="2521" actId="21"/>
          <ac:spMkLst>
            <pc:docMk/>
            <pc:sldMk cId="3535569390" sldId="256"/>
            <ac:spMk id="6" creationId="{00000000-0000-0000-0000-000000000000}"/>
          </ac:spMkLst>
        </pc:spChg>
        <pc:spChg chg="del mod">
          <ac:chgData name="Matias Bundgaard-Nielsen" userId="936341f72d0a0900" providerId="LiveId" clId="{058D2CAA-C272-47D4-9FF0-804C34B43DFA}" dt="2022-12-07T12:32:46.320" v="2530" actId="478"/>
          <ac:spMkLst>
            <pc:docMk/>
            <pc:sldMk cId="3535569390" sldId="256"/>
            <ac:spMk id="11" creationId="{7D5A01AA-C4AA-2A46-CE51-5A83F8916FAC}"/>
          </ac:spMkLst>
        </pc:spChg>
        <pc:spChg chg="del mod">
          <ac:chgData name="Matias Bundgaard-Nielsen" userId="936341f72d0a0900" providerId="LiveId" clId="{058D2CAA-C272-47D4-9FF0-804C34B43DFA}" dt="2022-12-06T09:45:58.179" v="161" actId="478"/>
          <ac:spMkLst>
            <pc:docMk/>
            <pc:sldMk cId="3535569390" sldId="256"/>
            <ac:spMk id="12" creationId="{E846E847-A137-FBD0-0C3A-93255B190A44}"/>
          </ac:spMkLst>
        </pc:spChg>
        <pc:spChg chg="mod">
          <ac:chgData name="Matias Bundgaard-Nielsen" userId="936341f72d0a0900" providerId="LiveId" clId="{058D2CAA-C272-47D4-9FF0-804C34B43DFA}" dt="2022-12-07T11:53:51.979" v="2513" actId="1076"/>
          <ac:spMkLst>
            <pc:docMk/>
            <pc:sldMk cId="3535569390" sldId="256"/>
            <ac:spMk id="14" creationId="{966384F0-155F-80FE-67A7-DF00482E5CB8}"/>
          </ac:spMkLst>
        </pc:spChg>
        <pc:spChg chg="del mod topLvl">
          <ac:chgData name="Matias Bundgaard-Nielsen" userId="936341f72d0a0900" providerId="LiveId" clId="{058D2CAA-C272-47D4-9FF0-804C34B43DFA}" dt="2022-12-07T12:33:19.190" v="2535" actId="478"/>
          <ac:spMkLst>
            <pc:docMk/>
            <pc:sldMk cId="3535569390" sldId="256"/>
            <ac:spMk id="16" creationId="{8E36520E-D824-0C48-7772-F220E482814A}"/>
          </ac:spMkLst>
        </pc:spChg>
        <pc:spChg chg="add del mod topLvl">
          <ac:chgData name="Matias Bundgaard-Nielsen" userId="936341f72d0a0900" providerId="LiveId" clId="{058D2CAA-C272-47D4-9FF0-804C34B43DFA}" dt="2022-12-07T12:33:19.190" v="2535" actId="478"/>
          <ac:spMkLst>
            <pc:docMk/>
            <pc:sldMk cId="3535569390" sldId="256"/>
            <ac:spMk id="17" creationId="{E9F3D58C-9B1B-1C2E-93DA-EBF7A2D17C3D}"/>
          </ac:spMkLst>
        </pc:spChg>
        <pc:spChg chg="add del mod">
          <ac:chgData name="Matias Bundgaard-Nielsen" userId="936341f72d0a0900" providerId="LiveId" clId="{058D2CAA-C272-47D4-9FF0-804C34B43DFA}" dt="2022-12-07T12:33:07.812" v="2533" actId="478"/>
          <ac:spMkLst>
            <pc:docMk/>
            <pc:sldMk cId="3535569390" sldId="256"/>
            <ac:spMk id="18" creationId="{2887908A-3ACA-44A4-A6FC-DF5094C8A0BD}"/>
          </ac:spMkLst>
        </pc:spChg>
        <pc:spChg chg="add mod">
          <ac:chgData name="Matias Bundgaard-Nielsen" userId="936341f72d0a0900" providerId="LiveId" clId="{058D2CAA-C272-47D4-9FF0-804C34B43DFA}" dt="2022-12-07T11:50:05.357" v="2479" actId="20577"/>
          <ac:spMkLst>
            <pc:docMk/>
            <pc:sldMk cId="3535569390" sldId="256"/>
            <ac:spMk id="19" creationId="{77854E55-B894-699F-2F34-C393BE7867C1}"/>
          </ac:spMkLst>
        </pc:spChg>
        <pc:spChg chg="add mod">
          <ac:chgData name="Matias Bundgaard-Nielsen" userId="936341f72d0a0900" providerId="LiveId" clId="{058D2CAA-C272-47D4-9FF0-804C34B43DFA}" dt="2022-12-06T13:30:05.490" v="1084" actId="1076"/>
          <ac:spMkLst>
            <pc:docMk/>
            <pc:sldMk cId="3535569390" sldId="256"/>
            <ac:spMk id="20" creationId="{B946B641-1D59-6BD3-574C-1FAB09D2F4EC}"/>
          </ac:spMkLst>
        </pc:spChg>
        <pc:spChg chg="add mod">
          <ac:chgData name="Matias Bundgaard-Nielsen" userId="936341f72d0a0900" providerId="LiveId" clId="{058D2CAA-C272-47D4-9FF0-804C34B43DFA}" dt="2022-12-06T13:29:27.847" v="1079" actId="1076"/>
          <ac:spMkLst>
            <pc:docMk/>
            <pc:sldMk cId="3535569390" sldId="256"/>
            <ac:spMk id="21" creationId="{74E359BC-81CD-01BC-E0C8-F37ADC75A24D}"/>
          </ac:spMkLst>
        </pc:spChg>
        <pc:spChg chg="mod">
          <ac:chgData name="Matias Bundgaard-Nielsen" userId="936341f72d0a0900" providerId="LiveId" clId="{058D2CAA-C272-47D4-9FF0-804C34B43DFA}" dt="2022-12-07T10:20:11.478" v="1418" actId="255"/>
          <ac:spMkLst>
            <pc:docMk/>
            <pc:sldMk cId="3535569390" sldId="256"/>
            <ac:spMk id="22" creationId="{A4B18B61-E878-8C19-659D-5F5EB54FF296}"/>
          </ac:spMkLst>
        </pc:spChg>
        <pc:spChg chg="add del mod">
          <ac:chgData name="Matias Bundgaard-Nielsen" userId="936341f72d0a0900" providerId="LiveId" clId="{058D2CAA-C272-47D4-9FF0-804C34B43DFA}" dt="2022-12-06T12:17:48.092" v="722"/>
          <ac:spMkLst>
            <pc:docMk/>
            <pc:sldMk cId="3535569390" sldId="256"/>
            <ac:spMk id="24" creationId="{A6601A0A-9AE5-E229-6102-6854146AC065}"/>
          </ac:spMkLst>
        </pc:spChg>
        <pc:spChg chg="add del">
          <ac:chgData name="Matias Bundgaard-Nielsen" userId="936341f72d0a0900" providerId="LiveId" clId="{058D2CAA-C272-47D4-9FF0-804C34B43DFA}" dt="2022-12-06T12:22:05.847" v="724" actId="22"/>
          <ac:spMkLst>
            <pc:docMk/>
            <pc:sldMk cId="3535569390" sldId="256"/>
            <ac:spMk id="26" creationId="{4DFCF7B3-F661-252D-65EB-74B5EDA50B11}"/>
          </ac:spMkLst>
        </pc:spChg>
        <pc:spChg chg="add del mod">
          <ac:chgData name="Matias Bundgaard-Nielsen" userId="936341f72d0a0900" providerId="LiveId" clId="{058D2CAA-C272-47D4-9FF0-804C34B43DFA}" dt="2022-12-06T13:08:45.317" v="772" actId="478"/>
          <ac:spMkLst>
            <pc:docMk/>
            <pc:sldMk cId="3535569390" sldId="256"/>
            <ac:spMk id="27" creationId="{DB7D6C9D-6769-FFD2-3984-D3A05D74F717}"/>
          </ac:spMkLst>
        </pc:spChg>
        <pc:spChg chg="add del mod">
          <ac:chgData name="Matias Bundgaard-Nielsen" userId="936341f72d0a0900" providerId="LiveId" clId="{058D2CAA-C272-47D4-9FF0-804C34B43DFA}" dt="2022-12-06T13:12:43.483" v="782" actId="478"/>
          <ac:spMkLst>
            <pc:docMk/>
            <pc:sldMk cId="3535569390" sldId="256"/>
            <ac:spMk id="29" creationId="{7554CE3E-B88F-AA50-9D8D-6639B1699222}"/>
          </ac:spMkLst>
        </pc:spChg>
        <pc:spChg chg="add del mod">
          <ac:chgData name="Matias Bundgaard-Nielsen" userId="936341f72d0a0900" providerId="LiveId" clId="{058D2CAA-C272-47D4-9FF0-804C34B43DFA}" dt="2022-12-07T09:32:39.484" v="1416" actId="478"/>
          <ac:spMkLst>
            <pc:docMk/>
            <pc:sldMk cId="3535569390" sldId="256"/>
            <ac:spMk id="29" creationId="{89A61B23-75B7-1958-9F02-AD1C3D4B54CB}"/>
          </ac:spMkLst>
        </pc:spChg>
        <pc:spChg chg="mod">
          <ac:chgData name="Matias Bundgaard-Nielsen" userId="936341f72d0a0900" providerId="LiveId" clId="{058D2CAA-C272-47D4-9FF0-804C34B43DFA}" dt="2022-12-07T12:31:16.931" v="2517" actId="732"/>
          <ac:spMkLst>
            <pc:docMk/>
            <pc:sldMk cId="3535569390" sldId="256"/>
            <ac:spMk id="41" creationId="{00000000-0000-0000-0000-000000000000}"/>
          </ac:spMkLst>
        </pc:spChg>
        <pc:spChg chg="add mod">
          <ac:chgData name="Matias Bundgaard-Nielsen" userId="936341f72d0a0900" providerId="LiveId" clId="{058D2CAA-C272-47D4-9FF0-804C34B43DFA}" dt="2022-12-08T08:29:10.761" v="2640" actId="20577"/>
          <ac:spMkLst>
            <pc:docMk/>
            <pc:sldMk cId="3535569390" sldId="256"/>
            <ac:spMk id="46" creationId="{CF417398-2493-4C6A-31EE-91A14E188531}"/>
          </ac:spMkLst>
        </pc:spChg>
        <pc:spChg chg="del mod topLvl">
          <ac:chgData name="Matias Bundgaard-Nielsen" userId="936341f72d0a0900" providerId="LiveId" clId="{058D2CAA-C272-47D4-9FF0-804C34B43DFA}" dt="2022-12-07T12:33:03.007" v="2532" actId="478"/>
          <ac:spMkLst>
            <pc:docMk/>
            <pc:sldMk cId="3535569390" sldId="256"/>
            <ac:spMk id="47" creationId="{F4CD63C0-E5E1-43C8-A0B9-2F640B7A1E60}"/>
          </ac:spMkLst>
        </pc:spChg>
        <pc:spChg chg="del">
          <ac:chgData name="Matias Bundgaard-Nielsen" userId="936341f72d0a0900" providerId="LiveId" clId="{058D2CAA-C272-47D4-9FF0-804C34B43DFA}" dt="2022-12-06T09:46:51.977" v="186" actId="478"/>
          <ac:spMkLst>
            <pc:docMk/>
            <pc:sldMk cId="3535569390" sldId="256"/>
            <ac:spMk id="48" creationId="{04072605-BCB8-49F1-9513-A578B012617B}"/>
          </ac:spMkLst>
        </pc:spChg>
        <pc:spChg chg="del mod">
          <ac:chgData name="Matias Bundgaard-Nielsen" userId="936341f72d0a0900" providerId="LiveId" clId="{058D2CAA-C272-47D4-9FF0-804C34B43DFA}" dt="2022-12-07T13:12:17.438" v="2556" actId="478"/>
          <ac:spMkLst>
            <pc:docMk/>
            <pc:sldMk cId="3535569390" sldId="256"/>
            <ac:spMk id="48" creationId="{0FCF1CEA-BEE4-22F3-E80F-7F7FD2E73866}"/>
          </ac:spMkLst>
        </pc:spChg>
        <pc:spChg chg="mod topLvl">
          <ac:chgData name="Matias Bundgaard-Nielsen" userId="936341f72d0a0900" providerId="LiveId" clId="{058D2CAA-C272-47D4-9FF0-804C34B43DFA}" dt="2022-12-07T12:33:03.007" v="2532" actId="478"/>
          <ac:spMkLst>
            <pc:docMk/>
            <pc:sldMk cId="3535569390" sldId="256"/>
            <ac:spMk id="49" creationId="{E6ADB8C7-A609-42A1-B848-762074848413}"/>
          </ac:spMkLst>
        </pc:spChg>
        <pc:spChg chg="del mod topLvl">
          <ac:chgData name="Matias Bundgaard-Nielsen" userId="936341f72d0a0900" providerId="LiveId" clId="{058D2CAA-C272-47D4-9FF0-804C34B43DFA}" dt="2022-12-07T12:32:56.722" v="2531" actId="478"/>
          <ac:spMkLst>
            <pc:docMk/>
            <pc:sldMk cId="3535569390" sldId="256"/>
            <ac:spMk id="50" creationId="{F379E197-6F31-4FEB-8359-B623A1C230D8}"/>
          </ac:spMkLst>
        </pc:spChg>
        <pc:spChg chg="del mod">
          <ac:chgData name="Matias Bundgaard-Nielsen" userId="936341f72d0a0900" providerId="LiveId" clId="{058D2CAA-C272-47D4-9FF0-804C34B43DFA}" dt="2022-12-06T09:46:13.749" v="164" actId="478"/>
          <ac:spMkLst>
            <pc:docMk/>
            <pc:sldMk cId="3535569390" sldId="256"/>
            <ac:spMk id="53" creationId="{0CA69AEB-4408-4078-AA02-5D8F296508B9}"/>
          </ac:spMkLst>
        </pc:spChg>
        <pc:spChg chg="del mod">
          <ac:chgData name="Matias Bundgaard-Nielsen" userId="936341f72d0a0900" providerId="LiveId" clId="{058D2CAA-C272-47D4-9FF0-804C34B43DFA}" dt="2022-12-07T12:33:14.884" v="2534" actId="478"/>
          <ac:spMkLst>
            <pc:docMk/>
            <pc:sldMk cId="3535569390" sldId="256"/>
            <ac:spMk id="54" creationId="{B968117F-EC9A-4331-A541-63E2B1A3D090}"/>
          </ac:spMkLst>
        </pc:spChg>
        <pc:spChg chg="del">
          <ac:chgData name="Matias Bundgaard-Nielsen" userId="936341f72d0a0900" providerId="LiveId" clId="{058D2CAA-C272-47D4-9FF0-804C34B43DFA}" dt="2022-12-06T09:58:56.982" v="227" actId="478"/>
          <ac:spMkLst>
            <pc:docMk/>
            <pc:sldMk cId="3535569390" sldId="256"/>
            <ac:spMk id="55" creationId="{4889CCD9-34E6-47E4-8B47-82EFB6B37821}"/>
          </ac:spMkLst>
        </pc:spChg>
        <pc:spChg chg="mod">
          <ac:chgData name="Matias Bundgaard-Nielsen" userId="936341f72d0a0900" providerId="LiveId" clId="{058D2CAA-C272-47D4-9FF0-804C34B43DFA}" dt="2022-12-06T10:24:23.577" v="717" actId="403"/>
          <ac:spMkLst>
            <pc:docMk/>
            <pc:sldMk cId="3535569390" sldId="256"/>
            <ac:spMk id="56" creationId="{CA038406-C56E-4006-911C-11D97C7C539A}"/>
          </ac:spMkLst>
        </pc:spChg>
        <pc:spChg chg="mod topLvl">
          <ac:chgData name="Matias Bundgaard-Nielsen" userId="936341f72d0a0900" providerId="LiveId" clId="{058D2CAA-C272-47D4-9FF0-804C34B43DFA}" dt="2022-12-07T12:32:56.722" v="2531" actId="478"/>
          <ac:spMkLst>
            <pc:docMk/>
            <pc:sldMk cId="3535569390" sldId="256"/>
            <ac:spMk id="57" creationId="{2B07B99D-8D4D-4EBD-9522-31AD1CF371DA}"/>
          </ac:spMkLst>
        </pc:spChg>
        <pc:spChg chg="del mod">
          <ac:chgData name="Matias Bundgaard-Nielsen" userId="936341f72d0a0900" providerId="LiveId" clId="{058D2CAA-C272-47D4-9FF0-804C34B43DFA}" dt="2022-12-07T12:33:28.575" v="2536" actId="478"/>
          <ac:spMkLst>
            <pc:docMk/>
            <pc:sldMk cId="3535569390" sldId="256"/>
            <ac:spMk id="59" creationId="{B58CD32E-0167-4846-BF3C-9993E061DCC0}"/>
          </ac:spMkLst>
        </pc:spChg>
        <pc:spChg chg="mod">
          <ac:chgData name="Matias Bundgaard-Nielsen" userId="936341f72d0a0900" providerId="LiveId" clId="{058D2CAA-C272-47D4-9FF0-804C34B43DFA}" dt="2022-12-07T11:51:22.340" v="2505" actId="1035"/>
          <ac:spMkLst>
            <pc:docMk/>
            <pc:sldMk cId="3535569390" sldId="256"/>
            <ac:spMk id="60" creationId="{38931CD5-B00F-4AB2-B3FB-4D7D97875402}"/>
          </ac:spMkLst>
        </pc:spChg>
        <pc:spChg chg="del mod topLvl">
          <ac:chgData name="Matias Bundgaard-Nielsen" userId="936341f72d0a0900" providerId="LiveId" clId="{058D2CAA-C272-47D4-9FF0-804C34B43DFA}" dt="2022-12-06T09:59:41.509" v="235" actId="478"/>
          <ac:spMkLst>
            <pc:docMk/>
            <pc:sldMk cId="3535569390" sldId="256"/>
            <ac:spMk id="62" creationId="{FB65591D-B9A4-4E53-AD49-9BF5B68F7D09}"/>
          </ac:spMkLst>
        </pc:spChg>
        <pc:spChg chg="mod">
          <ac:chgData name="Matias Bundgaard-Nielsen" userId="936341f72d0a0900" providerId="LiveId" clId="{058D2CAA-C272-47D4-9FF0-804C34B43DFA}" dt="2022-12-07T11:51:39.774" v="2508" actId="20577"/>
          <ac:spMkLst>
            <pc:docMk/>
            <pc:sldMk cId="3535569390" sldId="256"/>
            <ac:spMk id="63" creationId="{683E8C59-CCB4-45AB-890E-5DB338147ABA}"/>
          </ac:spMkLst>
        </pc:spChg>
        <pc:spChg chg="del mod topLvl">
          <ac:chgData name="Matias Bundgaard-Nielsen" userId="936341f72d0a0900" providerId="LiveId" clId="{058D2CAA-C272-47D4-9FF0-804C34B43DFA}" dt="2022-12-06T09:45:15.309" v="66" actId="478"/>
          <ac:spMkLst>
            <pc:docMk/>
            <pc:sldMk cId="3535569390" sldId="256"/>
            <ac:spMk id="81" creationId="{4E690E31-8D6E-4700-A785-E8C36EE02062}"/>
          </ac:spMkLst>
        </pc:spChg>
        <pc:spChg chg="del topLvl">
          <ac:chgData name="Matias Bundgaard-Nielsen" userId="936341f72d0a0900" providerId="LiveId" clId="{058D2CAA-C272-47D4-9FF0-804C34B43DFA}" dt="2022-12-06T09:45:19.592" v="67" actId="478"/>
          <ac:spMkLst>
            <pc:docMk/>
            <pc:sldMk cId="3535569390" sldId="256"/>
            <ac:spMk id="82" creationId="{E916B63B-2514-4DF9-A8B5-E8683CA92CB6}"/>
          </ac:spMkLst>
        </pc:spChg>
        <pc:grpChg chg="add del mod">
          <ac:chgData name="Matias Bundgaard-Nielsen" userId="936341f72d0a0900" providerId="LiveId" clId="{058D2CAA-C272-47D4-9FF0-804C34B43DFA}" dt="2022-12-07T12:31:47.074" v="2521" actId="21"/>
          <ac:grpSpMkLst>
            <pc:docMk/>
            <pc:sldMk cId="3535569390" sldId="256"/>
            <ac:grpSpMk id="2" creationId="{6D572921-898D-72D3-D619-4BA67351E750}"/>
          </ac:grpSpMkLst>
        </pc:grpChg>
        <pc:grpChg chg="del">
          <ac:chgData name="Matias Bundgaard-Nielsen" userId="936341f72d0a0900" providerId="LiveId" clId="{058D2CAA-C272-47D4-9FF0-804C34B43DFA}" dt="2022-12-06T09:59:41.509" v="235" actId="478"/>
          <ac:grpSpMkLst>
            <pc:docMk/>
            <pc:sldMk cId="3535569390" sldId="256"/>
            <ac:grpSpMk id="3" creationId="{14AE3F7B-F7EE-4CCB-907E-4D0915BFA477}"/>
          </ac:grpSpMkLst>
        </pc:grpChg>
        <pc:grpChg chg="add del mod">
          <ac:chgData name="Matias Bundgaard-Nielsen" userId="936341f72d0a0900" providerId="LiveId" clId="{058D2CAA-C272-47D4-9FF0-804C34B43DFA}" dt="2022-12-07T12:32:46.320" v="2530" actId="478"/>
          <ac:grpSpMkLst>
            <pc:docMk/>
            <pc:sldMk cId="3535569390" sldId="256"/>
            <ac:grpSpMk id="8" creationId="{AAB9904E-107E-FDE8-B8EC-E1EA616C7E98}"/>
          </ac:grpSpMkLst>
        </pc:grpChg>
        <pc:grpChg chg="del">
          <ac:chgData name="Matias Bundgaard-Nielsen" userId="936341f72d0a0900" providerId="LiveId" clId="{058D2CAA-C272-47D4-9FF0-804C34B43DFA}" dt="2022-12-06T09:45:15.309" v="66" actId="478"/>
          <ac:grpSpMkLst>
            <pc:docMk/>
            <pc:sldMk cId="3535569390" sldId="256"/>
            <ac:grpSpMk id="9" creationId="{25F55F1B-0068-4A98-A4D6-1B23DBA33D5D}"/>
          </ac:grpSpMkLst>
        </pc:grpChg>
        <pc:grpChg chg="mod topLvl">
          <ac:chgData name="Matias Bundgaard-Nielsen" userId="936341f72d0a0900" providerId="LiveId" clId="{058D2CAA-C272-47D4-9FF0-804C34B43DFA}" dt="2022-12-07T12:31:16.931" v="2517" actId="732"/>
          <ac:grpSpMkLst>
            <pc:docMk/>
            <pc:sldMk cId="3535569390" sldId="256"/>
            <ac:grpSpMk id="9" creationId="{F2285FB5-03E6-9F3F-65F7-08D416738787}"/>
          </ac:grpSpMkLst>
        </pc:grpChg>
        <pc:grpChg chg="del">
          <ac:chgData name="Matias Bundgaard-Nielsen" userId="936341f72d0a0900" providerId="LiveId" clId="{058D2CAA-C272-47D4-9FF0-804C34B43DFA}" dt="2022-12-06T13:13:17.921" v="787" actId="478"/>
          <ac:grpSpMkLst>
            <pc:docMk/>
            <pc:sldMk cId="3535569390" sldId="256"/>
            <ac:grpSpMk id="12" creationId="{BDBC3008-E5D8-BC6B-027E-5671614F65C0}"/>
          </ac:grpSpMkLst>
        </pc:grpChg>
        <pc:grpChg chg="add del mod">
          <ac:chgData name="Matias Bundgaard-Nielsen" userId="936341f72d0a0900" providerId="LiveId" clId="{058D2CAA-C272-47D4-9FF0-804C34B43DFA}" dt="2022-12-07T12:33:19.190" v="2535" actId="478"/>
          <ac:grpSpMkLst>
            <pc:docMk/>
            <pc:sldMk cId="3535569390" sldId="256"/>
            <ac:grpSpMk id="15" creationId="{860B0723-6E0A-D3B2-6E94-936DABFDAF61}"/>
          </ac:grpSpMkLst>
        </pc:grpChg>
        <pc:grpChg chg="mod">
          <ac:chgData name="Matias Bundgaard-Nielsen" userId="936341f72d0a0900" providerId="LiveId" clId="{058D2CAA-C272-47D4-9FF0-804C34B43DFA}" dt="2022-12-07T11:53:51.979" v="2513" actId="1076"/>
          <ac:grpSpMkLst>
            <pc:docMk/>
            <pc:sldMk cId="3535569390" sldId="256"/>
            <ac:grpSpMk id="26" creationId="{FA801131-AF86-5A6C-ED7B-ABC98D909E60}"/>
          </ac:grpSpMkLst>
        </pc:grpChg>
        <pc:grpChg chg="add del mod">
          <ac:chgData name="Matias Bundgaard-Nielsen" userId="936341f72d0a0900" providerId="LiveId" clId="{058D2CAA-C272-47D4-9FF0-804C34B43DFA}" dt="2022-12-06T13:16:29.779" v="811" actId="478"/>
          <ac:grpSpMkLst>
            <pc:docMk/>
            <pc:sldMk cId="3535569390" sldId="256"/>
            <ac:grpSpMk id="32" creationId="{E96E1DD4-4A8C-777A-3C6A-F700087C74C1}"/>
          </ac:grpSpMkLst>
        </pc:grpChg>
        <pc:grpChg chg="add del mod">
          <ac:chgData name="Matias Bundgaard-Nielsen" userId="936341f72d0a0900" providerId="LiveId" clId="{058D2CAA-C272-47D4-9FF0-804C34B43DFA}" dt="2022-12-08T08:40:42.705" v="2655" actId="478"/>
          <ac:grpSpMkLst>
            <pc:docMk/>
            <pc:sldMk cId="3535569390" sldId="256"/>
            <ac:grpSpMk id="33" creationId="{8EA67448-4853-E021-9FF2-E5214D54C22F}"/>
          </ac:grpSpMkLst>
        </pc:grpChg>
        <pc:grpChg chg="add mod">
          <ac:chgData name="Matias Bundgaard-Nielsen" userId="936341f72d0a0900" providerId="LiveId" clId="{058D2CAA-C272-47D4-9FF0-804C34B43DFA}" dt="2022-12-07T12:31:16.931" v="2517" actId="732"/>
          <ac:grpSpMkLst>
            <pc:docMk/>
            <pc:sldMk cId="3535569390" sldId="256"/>
            <ac:grpSpMk id="37" creationId="{AA745C5D-2935-7352-B0EF-B53AF89A7994}"/>
          </ac:grpSpMkLst>
        </pc:grpChg>
        <pc:grpChg chg="del topLvl">
          <ac:chgData name="Matias Bundgaard-Nielsen" userId="936341f72d0a0900" providerId="LiveId" clId="{058D2CAA-C272-47D4-9FF0-804C34B43DFA}" dt="2022-12-06T10:00:01.266" v="238" actId="478"/>
          <ac:grpSpMkLst>
            <pc:docMk/>
            <pc:sldMk cId="3535569390" sldId="256"/>
            <ac:grpSpMk id="37" creationId="{B3FB2D3F-6F2E-4B48-8915-638567C41D5E}"/>
          </ac:grpSpMkLst>
        </pc:grpChg>
        <pc:grpChg chg="add mod">
          <ac:chgData name="Matias Bundgaard-Nielsen" userId="936341f72d0a0900" providerId="LiveId" clId="{058D2CAA-C272-47D4-9FF0-804C34B43DFA}" dt="2022-12-07T11:54:01.341" v="2516" actId="1076"/>
          <ac:grpSpMkLst>
            <pc:docMk/>
            <pc:sldMk cId="3535569390" sldId="256"/>
            <ac:grpSpMk id="38" creationId="{F2DE2B26-C58B-48A7-7062-021B3736467E}"/>
          </ac:grpSpMkLst>
        </pc:grpChg>
        <pc:grpChg chg="del mod">
          <ac:chgData name="Matias Bundgaard-Nielsen" userId="936341f72d0a0900" providerId="LiveId" clId="{058D2CAA-C272-47D4-9FF0-804C34B43DFA}" dt="2022-12-07T12:32:56.722" v="2531" actId="478"/>
          <ac:grpSpMkLst>
            <pc:docMk/>
            <pc:sldMk cId="3535569390" sldId="256"/>
            <ac:grpSpMk id="42" creationId="{064DEAD6-FB03-4B43-B70F-29BB7D023685}"/>
          </ac:grpSpMkLst>
        </pc:grpChg>
        <pc:grpChg chg="del mod">
          <ac:chgData name="Matias Bundgaard-Nielsen" userId="936341f72d0a0900" providerId="LiveId" clId="{058D2CAA-C272-47D4-9FF0-804C34B43DFA}" dt="2022-12-07T12:33:03.007" v="2532" actId="478"/>
          <ac:grpSpMkLst>
            <pc:docMk/>
            <pc:sldMk cId="3535569390" sldId="256"/>
            <ac:grpSpMk id="45" creationId="{16E755D8-AD49-4143-8AF8-1B5D5BE3C2F1}"/>
          </ac:grpSpMkLst>
        </pc:grpChg>
        <pc:grpChg chg="del mod">
          <ac:chgData name="Matias Bundgaard-Nielsen" userId="936341f72d0a0900" providerId="LiveId" clId="{058D2CAA-C272-47D4-9FF0-804C34B43DFA}" dt="2022-12-07T12:33:14.884" v="2534" actId="478"/>
          <ac:grpSpMkLst>
            <pc:docMk/>
            <pc:sldMk cId="3535569390" sldId="256"/>
            <ac:grpSpMk id="52" creationId="{EE65DD29-FBB8-4BDF-9AF1-7EF64C381280}"/>
          </ac:grpSpMkLst>
        </pc:grpChg>
        <pc:graphicFrameChg chg="add del mod ord modGraphic">
          <ac:chgData name="Matias Bundgaard-Nielsen" userId="936341f72d0a0900" providerId="LiveId" clId="{058D2CAA-C272-47D4-9FF0-804C34B43DFA}" dt="2022-12-07T10:33:22.888" v="1635" actId="478"/>
          <ac:graphicFrameMkLst>
            <pc:docMk/>
            <pc:sldMk cId="3535569390" sldId="256"/>
            <ac:graphicFrameMk id="4" creationId="{5C725D98-B90C-49F1-68B4-9C8E4A6B0A38}"/>
          </ac:graphicFrameMkLst>
        </pc:graphicFrameChg>
        <pc:graphicFrameChg chg="add del mod">
          <ac:chgData name="Matias Bundgaard-Nielsen" userId="936341f72d0a0900" providerId="LiveId" clId="{058D2CAA-C272-47D4-9FF0-804C34B43DFA}" dt="2022-12-06T13:09:36.235" v="774"/>
          <ac:graphicFrameMkLst>
            <pc:docMk/>
            <pc:sldMk cId="3535569390" sldId="256"/>
            <ac:graphicFrameMk id="28" creationId="{D2C89A93-1952-2224-62C9-77F0CBC08FDD}"/>
          </ac:graphicFrameMkLst>
        </pc:graphicFrameChg>
        <pc:graphicFrameChg chg="add del mod">
          <ac:chgData name="Matias Bundgaard-Nielsen" userId="936341f72d0a0900" providerId="LiveId" clId="{058D2CAA-C272-47D4-9FF0-804C34B43DFA}" dt="2022-12-07T10:32:51.092" v="1627" actId="478"/>
          <ac:graphicFrameMkLst>
            <pc:docMk/>
            <pc:sldMk cId="3535569390" sldId="256"/>
            <ac:graphicFrameMk id="34" creationId="{78D48471-F114-6F56-FD2C-5E613405CA73}"/>
          </ac:graphicFrameMkLst>
        </pc:graphicFrameChg>
        <pc:graphicFrameChg chg="add del mod">
          <ac:chgData name="Matias Bundgaard-Nielsen" userId="936341f72d0a0900" providerId="LiveId" clId="{058D2CAA-C272-47D4-9FF0-804C34B43DFA}" dt="2022-12-07T10:29:54.088" v="1522"/>
          <ac:graphicFrameMkLst>
            <pc:docMk/>
            <pc:sldMk cId="3535569390" sldId="256"/>
            <ac:graphicFrameMk id="35" creationId="{20148D32-4225-47A4-6199-930C012E16E3}"/>
          </ac:graphicFrameMkLst>
        </pc:graphicFrameChg>
        <pc:graphicFrameChg chg="mod modGraphic">
          <ac:chgData name="Matias Bundgaard-Nielsen" userId="936341f72d0a0900" providerId="LiveId" clId="{058D2CAA-C272-47D4-9FF0-804C34B43DFA}" dt="2022-12-07T11:40:31.654" v="2364" actId="20577"/>
          <ac:graphicFrameMkLst>
            <pc:docMk/>
            <pc:sldMk cId="3535569390" sldId="256"/>
            <ac:graphicFrameMk id="39" creationId="{88B1439F-6D7C-1BA9-9125-58775EDF4EC9}"/>
          </ac:graphicFrameMkLst>
        </pc:graphicFrameChg>
        <pc:graphicFrameChg chg="add mod modGraphic">
          <ac:chgData name="Matias Bundgaard-Nielsen" userId="936341f72d0a0900" providerId="LiveId" clId="{058D2CAA-C272-47D4-9FF0-804C34B43DFA}" dt="2022-12-07T10:40:24.278" v="1695" actId="1076"/>
          <ac:graphicFrameMkLst>
            <pc:docMk/>
            <pc:sldMk cId="3535569390" sldId="256"/>
            <ac:graphicFrameMk id="44" creationId="{C5295C99-6B97-94FC-EC27-632CE40F8D09}"/>
          </ac:graphicFrameMkLst>
        </pc:graphicFrameChg>
        <pc:picChg chg="del mod">
          <ac:chgData name="Matias Bundgaard-Nielsen" userId="936341f72d0a0900" providerId="LiveId" clId="{058D2CAA-C272-47D4-9FF0-804C34B43DFA}" dt="2022-12-07T08:21:07.600" v="1336" actId="478"/>
          <ac:picMkLst>
            <pc:docMk/>
            <pc:sldMk cId="3535569390" sldId="256"/>
            <ac:picMk id="3" creationId="{7AEC61EF-0224-0790-6F04-0023601017B1}"/>
          </ac:picMkLst>
        </pc:picChg>
        <pc:picChg chg="add del mod">
          <ac:chgData name="Matias Bundgaard-Nielsen" userId="936341f72d0a0900" providerId="LiveId" clId="{058D2CAA-C272-47D4-9FF0-804C34B43DFA}" dt="2022-12-06T12:56:34.401" v="753" actId="478"/>
          <ac:picMkLst>
            <pc:docMk/>
            <pc:sldMk cId="3535569390" sldId="256"/>
            <ac:picMk id="3" creationId="{A81DB93C-E877-7162-2F61-B7659ECBF441}"/>
          </ac:picMkLst>
        </pc:picChg>
        <pc:picChg chg="add del mod modCrop">
          <ac:chgData name="Matias Bundgaard-Nielsen" userId="936341f72d0a0900" providerId="LiveId" clId="{058D2CAA-C272-47D4-9FF0-804C34B43DFA}" dt="2022-12-06T13:25:19.891" v="1054" actId="478"/>
          <ac:picMkLst>
            <pc:docMk/>
            <pc:sldMk cId="3535569390" sldId="256"/>
            <ac:picMk id="4" creationId="{B9E53A19-2B06-3050-2378-C6E0F4764550}"/>
          </ac:picMkLst>
        </pc:picChg>
        <pc:picChg chg="del topLvl">
          <ac:chgData name="Matias Bundgaard-Nielsen" userId="936341f72d0a0900" providerId="LiveId" clId="{058D2CAA-C272-47D4-9FF0-804C34B43DFA}" dt="2022-12-06T13:13:17.921" v="787" actId="478"/>
          <ac:picMkLst>
            <pc:docMk/>
            <pc:sldMk cId="3535569390" sldId="256"/>
            <ac:picMk id="5" creationId="{00000000-0000-0000-0000-000000000000}"/>
          </ac:picMkLst>
        </pc:picChg>
        <pc:picChg chg="mod">
          <ac:chgData name="Matias Bundgaard-Nielsen" userId="936341f72d0a0900" providerId="LiveId" clId="{058D2CAA-C272-47D4-9FF0-804C34B43DFA}" dt="2022-12-07T11:51:09.642" v="2488" actId="1076"/>
          <ac:picMkLst>
            <pc:docMk/>
            <pc:sldMk cId="3535569390" sldId="256"/>
            <ac:picMk id="5" creationId="{487D590D-37C4-CC93-B4CA-5D085C06A7CC}"/>
          </ac:picMkLst>
        </pc:picChg>
        <pc:picChg chg="add del mod">
          <ac:chgData name="Matias Bundgaard-Nielsen" userId="936341f72d0a0900" providerId="LiveId" clId="{058D2CAA-C272-47D4-9FF0-804C34B43DFA}" dt="2022-12-07T13:24:59.113" v="2562" actId="478"/>
          <ac:picMkLst>
            <pc:docMk/>
            <pc:sldMk cId="3535569390" sldId="256"/>
            <ac:picMk id="7" creationId="{48F671C7-0D53-4AC5-9C69-43E316B5B24D}"/>
          </ac:picMkLst>
        </pc:picChg>
        <pc:picChg chg="add del mod topLvl">
          <ac:chgData name="Matias Bundgaard-Nielsen" userId="936341f72d0a0900" providerId="LiveId" clId="{058D2CAA-C272-47D4-9FF0-804C34B43DFA}" dt="2022-12-07T12:33:30.824" v="2537" actId="478"/>
          <ac:picMkLst>
            <pc:docMk/>
            <pc:sldMk cId="3535569390" sldId="256"/>
            <ac:picMk id="7" creationId="{A600A997-7AD0-E650-64CF-B6BFE8444DF6}"/>
          </ac:picMkLst>
        </pc:picChg>
        <pc:picChg chg="add mod">
          <ac:chgData name="Matias Bundgaard-Nielsen" userId="936341f72d0a0900" providerId="LiveId" clId="{058D2CAA-C272-47D4-9FF0-804C34B43DFA}" dt="2022-12-08T08:28:52.922" v="2624" actId="1076"/>
          <ac:picMkLst>
            <pc:docMk/>
            <pc:sldMk cId="3535569390" sldId="256"/>
            <ac:picMk id="7" creationId="{B66D51C7-68FD-B850-86CA-AF409C889724}"/>
          </ac:picMkLst>
        </pc:picChg>
        <pc:picChg chg="del">
          <ac:chgData name="Matias Bundgaard-Nielsen" userId="936341f72d0a0900" providerId="LiveId" clId="{058D2CAA-C272-47D4-9FF0-804C34B43DFA}" dt="2022-12-06T09:46:53.856" v="187" actId="478"/>
          <ac:picMkLst>
            <pc:docMk/>
            <pc:sldMk cId="3535569390" sldId="256"/>
            <ac:picMk id="10" creationId="{30C7A562-C186-4DFA-B7B9-1CE05A4A5442}"/>
          </ac:picMkLst>
        </pc:picChg>
        <pc:picChg chg="add del mod topLvl">
          <ac:chgData name="Matias Bundgaard-Nielsen" userId="936341f72d0a0900" providerId="LiveId" clId="{058D2CAA-C272-47D4-9FF0-804C34B43DFA}" dt="2022-12-08T08:40:42.705" v="2655" actId="478"/>
          <ac:picMkLst>
            <pc:docMk/>
            <pc:sldMk cId="3535569390" sldId="256"/>
            <ac:picMk id="10" creationId="{9B604A07-5186-E0A1-ED6F-47BB3940EC03}"/>
          </ac:picMkLst>
        </pc:picChg>
        <pc:picChg chg="add mod">
          <ac:chgData name="Matias Bundgaard-Nielsen" userId="936341f72d0a0900" providerId="LiveId" clId="{058D2CAA-C272-47D4-9FF0-804C34B43DFA}" dt="2022-12-08T08:28:28.897" v="2616" actId="1076"/>
          <ac:picMkLst>
            <pc:docMk/>
            <pc:sldMk cId="3535569390" sldId="256"/>
            <ac:picMk id="11" creationId="{ADE5D439-EFAE-9DFD-3D7B-617E5C1712FB}"/>
          </ac:picMkLst>
        </pc:picChg>
        <pc:picChg chg="add del mod">
          <ac:chgData name="Matias Bundgaard-Nielsen" userId="936341f72d0a0900" providerId="LiveId" clId="{058D2CAA-C272-47D4-9FF0-804C34B43DFA}" dt="2022-12-07T13:25:13.893" v="2567" actId="478"/>
          <ac:picMkLst>
            <pc:docMk/>
            <pc:sldMk cId="3535569390" sldId="256"/>
            <ac:picMk id="11" creationId="{F7B83A83-B4C2-C42E-1A7E-60962AC00DE9}"/>
          </ac:picMkLst>
        </pc:picChg>
        <pc:picChg chg="add del mod topLvl">
          <ac:chgData name="Matias Bundgaard-Nielsen" userId="936341f72d0a0900" providerId="LiveId" clId="{058D2CAA-C272-47D4-9FF0-804C34B43DFA}" dt="2022-12-08T08:46:58.407" v="2673" actId="478"/>
          <ac:picMkLst>
            <pc:docMk/>
            <pc:sldMk cId="3535569390" sldId="256"/>
            <ac:picMk id="12" creationId="{5D26B9DE-411F-1B04-E901-8078048A4C7E}"/>
          </ac:picMkLst>
        </pc:picChg>
        <pc:picChg chg="add del mod">
          <ac:chgData name="Matias Bundgaard-Nielsen" userId="936341f72d0a0900" providerId="LiveId" clId="{058D2CAA-C272-47D4-9FF0-804C34B43DFA}" dt="2022-12-08T08:27:48.418" v="2609" actId="478"/>
          <ac:picMkLst>
            <pc:docMk/>
            <pc:sldMk cId="3535569390" sldId="256"/>
            <ac:picMk id="13" creationId="{13B77050-20FC-9344-D969-15DF4061406B}"/>
          </ac:picMkLst>
        </pc:picChg>
        <pc:picChg chg="del">
          <ac:chgData name="Matias Bundgaard-Nielsen" userId="936341f72d0a0900" providerId="LiveId" clId="{058D2CAA-C272-47D4-9FF0-804C34B43DFA}" dt="2022-12-06T09:48:50.920" v="209" actId="478"/>
          <ac:picMkLst>
            <pc:docMk/>
            <pc:sldMk cId="3535569390" sldId="256"/>
            <ac:picMk id="13" creationId="{7F046C3D-A9AE-42B1-961F-E6257CC41CC2}"/>
          </ac:picMkLst>
        </pc:picChg>
        <pc:picChg chg="add del mod">
          <ac:chgData name="Matias Bundgaard-Nielsen" userId="936341f72d0a0900" providerId="LiveId" clId="{058D2CAA-C272-47D4-9FF0-804C34B43DFA}" dt="2022-12-07T09:24:10.435" v="1369" actId="478"/>
          <ac:picMkLst>
            <pc:docMk/>
            <pc:sldMk cId="3535569390" sldId="256"/>
            <ac:picMk id="13" creationId="{EED529F7-1456-6DDC-7FDE-2F7ADA12345C}"/>
          </ac:picMkLst>
        </pc:picChg>
        <pc:picChg chg="add del mod">
          <ac:chgData name="Matias Bundgaard-Nielsen" userId="936341f72d0a0900" providerId="LiveId" clId="{058D2CAA-C272-47D4-9FF0-804C34B43DFA}" dt="2022-12-07T13:25:45.426" v="2571" actId="478"/>
          <ac:picMkLst>
            <pc:docMk/>
            <pc:sldMk cId="3535569390" sldId="256"/>
            <ac:picMk id="15" creationId="{63A467BE-061F-B4B3-B30C-DB7C96EB1F1B}"/>
          </ac:picMkLst>
        </pc:picChg>
        <pc:picChg chg="add mod">
          <ac:chgData name="Matias Bundgaard-Nielsen" userId="936341f72d0a0900" providerId="LiveId" clId="{058D2CAA-C272-47D4-9FF0-804C34B43DFA}" dt="2022-12-08T08:27:45.035" v="2608" actId="1076"/>
          <ac:picMkLst>
            <pc:docMk/>
            <pc:sldMk cId="3535569390" sldId="256"/>
            <ac:picMk id="15" creationId="{8E94CD47-C7E4-F8BB-E53F-6CB1565B09A3}"/>
          </ac:picMkLst>
        </pc:picChg>
        <pc:picChg chg="add del mod">
          <ac:chgData name="Matias Bundgaard-Nielsen" userId="936341f72d0a0900" providerId="LiveId" clId="{058D2CAA-C272-47D4-9FF0-804C34B43DFA}" dt="2022-12-08T08:27:26.651" v="2604" actId="478"/>
          <ac:picMkLst>
            <pc:docMk/>
            <pc:sldMk cId="3535569390" sldId="256"/>
            <ac:picMk id="17" creationId="{D76D641F-93CB-8F89-421B-A0C9A5EFA044}"/>
          </ac:picMkLst>
        </pc:picChg>
        <pc:picChg chg="add mod">
          <ac:chgData name="Matias Bundgaard-Nielsen" userId="936341f72d0a0900" providerId="LiveId" clId="{058D2CAA-C272-47D4-9FF0-804C34B43DFA}" dt="2022-12-08T08:27:20.562" v="2603" actId="1076"/>
          <ac:picMkLst>
            <pc:docMk/>
            <pc:sldMk cId="3535569390" sldId="256"/>
            <ac:picMk id="18" creationId="{3868E1BD-BEC7-980C-A060-D0E97D7176B3}"/>
          </ac:picMkLst>
        </pc:picChg>
        <pc:picChg chg="add mod">
          <ac:chgData name="Matias Bundgaard-Nielsen" userId="936341f72d0a0900" providerId="LiveId" clId="{058D2CAA-C272-47D4-9FF0-804C34B43DFA}" dt="2022-12-07T13:41:04.301" v="2598" actId="1076"/>
          <ac:picMkLst>
            <pc:docMk/>
            <pc:sldMk cId="3535569390" sldId="256"/>
            <ac:picMk id="19" creationId="{3E8CF09C-4ECA-B074-BF3F-303CDEDA5A82}"/>
          </ac:picMkLst>
        </pc:picChg>
        <pc:picChg chg="add del mod">
          <ac:chgData name="Matias Bundgaard-Nielsen" userId="936341f72d0a0900" providerId="LiveId" clId="{058D2CAA-C272-47D4-9FF0-804C34B43DFA}" dt="2022-12-08T08:27:14.192" v="2602" actId="478"/>
          <ac:picMkLst>
            <pc:docMk/>
            <pc:sldMk cId="3535569390" sldId="256"/>
            <ac:picMk id="20" creationId="{5A948731-CB85-FDDF-606F-47592A0BFFA4}"/>
          </ac:picMkLst>
        </pc:picChg>
        <pc:picChg chg="add del mod">
          <ac:chgData name="Matias Bundgaard-Nielsen" userId="936341f72d0a0900" providerId="LiveId" clId="{058D2CAA-C272-47D4-9FF0-804C34B43DFA}" dt="2022-12-07T09:31:14.554" v="1384" actId="478"/>
          <ac:picMkLst>
            <pc:docMk/>
            <pc:sldMk cId="3535569390" sldId="256"/>
            <ac:picMk id="21" creationId="{A4217EE5-4624-C872-7117-7A8931FB14CB}"/>
          </ac:picMkLst>
        </pc:picChg>
        <pc:picChg chg="add mod">
          <ac:chgData name="Matias Bundgaard-Nielsen" userId="936341f72d0a0900" providerId="LiveId" clId="{058D2CAA-C272-47D4-9FF0-804C34B43DFA}" dt="2022-12-08T08:34:49.187" v="2652" actId="14100"/>
          <ac:picMkLst>
            <pc:docMk/>
            <pc:sldMk cId="3535569390" sldId="256"/>
            <ac:picMk id="22" creationId="{0F473321-7747-3EBF-6049-D1B5DF0D59BE}"/>
          </ac:picMkLst>
        </pc:picChg>
        <pc:picChg chg="add del mod">
          <ac:chgData name="Matias Bundgaard-Nielsen" userId="936341f72d0a0900" providerId="LiveId" clId="{058D2CAA-C272-47D4-9FF0-804C34B43DFA}" dt="2022-12-07T10:31:09.394" v="1601" actId="478"/>
          <ac:picMkLst>
            <pc:docMk/>
            <pc:sldMk cId="3535569390" sldId="256"/>
            <ac:picMk id="23" creationId="{37A9E5B7-0972-33D4-E637-5233AA6CE116}"/>
          </ac:picMkLst>
        </pc:picChg>
        <pc:picChg chg="add mod">
          <ac:chgData name="Matias Bundgaard-Nielsen" userId="936341f72d0a0900" providerId="LiveId" clId="{058D2CAA-C272-47D4-9FF0-804C34B43DFA}" dt="2022-12-06T10:22:12.361" v="632" actId="1076"/>
          <ac:picMkLst>
            <pc:docMk/>
            <pc:sldMk cId="3535569390" sldId="256"/>
            <ac:picMk id="23" creationId="{DCFF2C42-FBA6-A482-5FDD-744235A19D0B}"/>
          </ac:picMkLst>
        </pc:picChg>
        <pc:picChg chg="mod">
          <ac:chgData name="Matias Bundgaard-Nielsen" userId="936341f72d0a0900" providerId="LiveId" clId="{058D2CAA-C272-47D4-9FF0-804C34B43DFA}" dt="2022-12-07T11:51:04.780" v="2486" actId="1076"/>
          <ac:picMkLst>
            <pc:docMk/>
            <pc:sldMk cId="3535569390" sldId="256"/>
            <ac:picMk id="24" creationId="{FAD650DD-2A17-650A-205A-B60677EAEE14}"/>
          </ac:picMkLst>
        </pc:picChg>
        <pc:picChg chg="add mod">
          <ac:chgData name="Matias Bundgaard-Nielsen" userId="936341f72d0a0900" providerId="LiveId" clId="{058D2CAA-C272-47D4-9FF0-804C34B43DFA}" dt="2022-12-07T10:31:47.146" v="1604" actId="1076"/>
          <ac:picMkLst>
            <pc:docMk/>
            <pc:sldMk cId="3535569390" sldId="256"/>
            <ac:picMk id="25" creationId="{994CAEA0-A231-BB04-4739-36118052A002}"/>
          </ac:picMkLst>
        </pc:picChg>
        <pc:picChg chg="add del mod">
          <ac:chgData name="Matias Bundgaard-Nielsen" userId="936341f72d0a0900" providerId="LiveId" clId="{058D2CAA-C272-47D4-9FF0-804C34B43DFA}" dt="2022-12-07T09:31:12.856" v="1383" actId="478"/>
          <ac:picMkLst>
            <pc:docMk/>
            <pc:sldMk cId="3535569390" sldId="256"/>
            <ac:picMk id="28" creationId="{063CD377-2DD3-D2D0-B81D-67A13C17B9FF}"/>
          </ac:picMkLst>
        </pc:picChg>
        <pc:picChg chg="add del mod">
          <ac:chgData name="Matias Bundgaard-Nielsen" userId="936341f72d0a0900" providerId="LiveId" clId="{058D2CAA-C272-47D4-9FF0-804C34B43DFA}" dt="2022-12-07T09:24:12.558" v="1371"/>
          <ac:picMkLst>
            <pc:docMk/>
            <pc:sldMk cId="3535569390" sldId="256"/>
            <ac:picMk id="28" creationId="{ED383658-6A41-9C6E-36BF-B7DC2E5E33B0}"/>
          </ac:picMkLst>
        </pc:picChg>
        <pc:picChg chg="add del mod">
          <ac:chgData name="Matias Bundgaard-Nielsen" userId="936341f72d0a0900" providerId="LiveId" clId="{058D2CAA-C272-47D4-9FF0-804C34B43DFA}" dt="2022-12-06T12:22:20.889" v="727" actId="478"/>
          <ac:picMkLst>
            <pc:docMk/>
            <pc:sldMk cId="3535569390" sldId="256"/>
            <ac:picMk id="28" creationId="{F177208F-172C-62F4-DE35-7945C50DD23D}"/>
          </ac:picMkLst>
        </pc:picChg>
        <pc:picChg chg="add del mod">
          <ac:chgData name="Matias Bundgaard-Nielsen" userId="936341f72d0a0900" providerId="LiveId" clId="{058D2CAA-C272-47D4-9FF0-804C34B43DFA}" dt="2022-12-06T14:17:19.761" v="1138" actId="478"/>
          <ac:picMkLst>
            <pc:docMk/>
            <pc:sldMk cId="3535569390" sldId="256"/>
            <ac:picMk id="29" creationId="{406E028A-8D66-B0F7-14F2-8DC9F3AF0C50}"/>
          </ac:picMkLst>
        </pc:picChg>
        <pc:picChg chg="add del mod">
          <ac:chgData name="Matias Bundgaard-Nielsen" userId="936341f72d0a0900" providerId="LiveId" clId="{058D2CAA-C272-47D4-9FF0-804C34B43DFA}" dt="2022-12-06T12:36:03.950" v="730" actId="478"/>
          <ac:picMkLst>
            <pc:docMk/>
            <pc:sldMk cId="3535569390" sldId="256"/>
            <ac:picMk id="30" creationId="{B1105DFB-7D33-AF7B-4B67-D413B3BCB234}"/>
          </ac:picMkLst>
        </pc:picChg>
        <pc:picChg chg="mod">
          <ac:chgData name="Matias Bundgaard-Nielsen" userId="936341f72d0a0900" providerId="LiveId" clId="{058D2CAA-C272-47D4-9FF0-804C34B43DFA}" dt="2022-12-07T11:33:02.004" v="2291" actId="14100"/>
          <ac:picMkLst>
            <pc:docMk/>
            <pc:sldMk cId="3535569390" sldId="256"/>
            <ac:picMk id="30" creationId="{EC3D6ACC-A15A-118F-F606-7B8471EC1F36}"/>
          </ac:picMkLst>
        </pc:picChg>
        <pc:picChg chg="add del mod topLvl">
          <ac:chgData name="Matias Bundgaard-Nielsen" userId="936341f72d0a0900" providerId="LiveId" clId="{058D2CAA-C272-47D4-9FF0-804C34B43DFA}" dt="2022-12-06T13:16:29.779" v="811" actId="478"/>
          <ac:picMkLst>
            <pc:docMk/>
            <pc:sldMk cId="3535569390" sldId="256"/>
            <ac:picMk id="31" creationId="{574180E9-8902-7CC5-4073-E5A4CBCE4B09}"/>
          </ac:picMkLst>
        </pc:picChg>
        <pc:picChg chg="add del mod">
          <ac:chgData name="Matias Bundgaard-Nielsen" userId="936341f72d0a0900" providerId="LiveId" clId="{058D2CAA-C272-47D4-9FF0-804C34B43DFA}" dt="2022-12-08T08:34:08.207" v="2641" actId="478"/>
          <ac:picMkLst>
            <pc:docMk/>
            <pc:sldMk cId="3535569390" sldId="256"/>
            <ac:picMk id="31" creationId="{EBC478D7-072B-B682-C4C1-316CDA2B744D}"/>
          </ac:picMkLst>
        </pc:picChg>
        <pc:picChg chg="add mod ord">
          <ac:chgData name="Matias Bundgaard-Nielsen" userId="936341f72d0a0900" providerId="LiveId" clId="{058D2CAA-C272-47D4-9FF0-804C34B43DFA}" dt="2022-12-07T11:44:24.992" v="2429" actId="1036"/>
          <ac:picMkLst>
            <pc:docMk/>
            <pc:sldMk cId="3535569390" sldId="256"/>
            <ac:picMk id="32" creationId="{285122B8-9AA3-65A5-59E4-8B7AA3B95CCB}"/>
          </ac:picMkLst>
        </pc:picChg>
        <pc:picChg chg="add del mod">
          <ac:chgData name="Matias Bundgaard-Nielsen" userId="936341f72d0a0900" providerId="LiveId" clId="{058D2CAA-C272-47D4-9FF0-804C34B43DFA}" dt="2022-12-06T12:36:35.760" v="733" actId="478"/>
          <ac:picMkLst>
            <pc:docMk/>
            <pc:sldMk cId="3535569390" sldId="256"/>
            <ac:picMk id="32" creationId="{CCAB1718-8C18-B9CE-0B44-36167CE8594D}"/>
          </ac:picMkLst>
        </pc:picChg>
        <pc:picChg chg="add del mod">
          <ac:chgData name="Matias Bundgaard-Nielsen" userId="936341f72d0a0900" providerId="LiveId" clId="{058D2CAA-C272-47D4-9FF0-804C34B43DFA}" dt="2022-12-06T12:57:55.572" v="757" actId="478"/>
          <ac:picMkLst>
            <pc:docMk/>
            <pc:sldMk cId="3535569390" sldId="256"/>
            <ac:picMk id="34" creationId="{482A0B1E-6E38-2037-BAA8-86DDA9193652}"/>
          </ac:picMkLst>
        </pc:picChg>
        <pc:picChg chg="add del mod">
          <ac:chgData name="Matias Bundgaard-Nielsen" userId="936341f72d0a0900" providerId="LiveId" clId="{058D2CAA-C272-47D4-9FF0-804C34B43DFA}" dt="2022-12-06T13:16:16.101" v="804" actId="478"/>
          <ac:picMkLst>
            <pc:docMk/>
            <pc:sldMk cId="3535569390" sldId="256"/>
            <ac:picMk id="34" creationId="{62066F0C-F4D1-F040-3396-E6163529763D}"/>
          </ac:picMkLst>
        </pc:picChg>
        <pc:picChg chg="add mod">
          <ac:chgData name="Matias Bundgaard-Nielsen" userId="936341f72d0a0900" providerId="LiveId" clId="{058D2CAA-C272-47D4-9FF0-804C34B43DFA}" dt="2022-12-07T12:32:22.840" v="2527" actId="14100"/>
          <ac:picMkLst>
            <pc:docMk/>
            <pc:sldMk cId="3535569390" sldId="256"/>
            <ac:picMk id="36" creationId="{A21CEC8E-387C-B26B-BA00-A5C4F6E6160C}"/>
          </ac:picMkLst>
        </pc:picChg>
        <pc:picChg chg="add mod modCrop">
          <ac:chgData name="Matias Bundgaard-Nielsen" userId="936341f72d0a0900" providerId="LiveId" clId="{058D2CAA-C272-47D4-9FF0-804C34B43DFA}" dt="2022-12-08T08:41:35.155" v="2672" actId="1035"/>
          <ac:picMkLst>
            <pc:docMk/>
            <pc:sldMk cId="3535569390" sldId="256"/>
            <ac:picMk id="38" creationId="{06FA8666-52CA-451B-F48B-3826BD5865B0}"/>
          </ac:picMkLst>
        </pc:picChg>
        <pc:picChg chg="del">
          <ac:chgData name="Matias Bundgaard-Nielsen" userId="936341f72d0a0900" providerId="LiveId" clId="{058D2CAA-C272-47D4-9FF0-804C34B43DFA}" dt="2022-12-06T08:47:22.376" v="48" actId="478"/>
          <ac:picMkLst>
            <pc:docMk/>
            <pc:sldMk cId="3535569390" sldId="256"/>
            <ac:picMk id="39" creationId="{00000000-0000-0000-0000-000000000000}"/>
          </ac:picMkLst>
        </pc:picChg>
        <pc:picChg chg="add del mod">
          <ac:chgData name="Matias Bundgaard-Nielsen" userId="936341f72d0a0900" providerId="LiveId" clId="{058D2CAA-C272-47D4-9FF0-804C34B43DFA}" dt="2022-12-06T08:46:05.868" v="26" actId="478"/>
          <ac:picMkLst>
            <pc:docMk/>
            <pc:sldMk cId="3535569390" sldId="256"/>
            <ac:picMk id="40" creationId="{00000000-0000-0000-0000-000000000000}"/>
          </ac:picMkLst>
        </pc:picChg>
        <pc:picChg chg="add del mod">
          <ac:chgData name="Matias Bundgaard-Nielsen" userId="936341f72d0a0900" providerId="LiveId" clId="{058D2CAA-C272-47D4-9FF0-804C34B43DFA}" dt="2022-12-06T13:24:28.893" v="1043" actId="478"/>
          <ac:picMkLst>
            <pc:docMk/>
            <pc:sldMk cId="3535569390" sldId="256"/>
            <ac:picMk id="40" creationId="{3311DC30-A8E5-E2D6-8BD4-F8D6EDE24470}"/>
          </ac:picMkLst>
        </pc:picChg>
        <pc:picChg chg="add mod">
          <ac:chgData name="Matias Bundgaard-Nielsen" userId="936341f72d0a0900" providerId="LiveId" clId="{058D2CAA-C272-47D4-9FF0-804C34B43DFA}" dt="2022-12-07T11:44:28.804" v="2435" actId="1035"/>
          <ac:picMkLst>
            <pc:docMk/>
            <pc:sldMk cId="3535569390" sldId="256"/>
            <ac:picMk id="40" creationId="{DE035A7B-8C17-5570-9A88-F26BABABD655}"/>
          </ac:picMkLst>
        </pc:picChg>
        <pc:picChg chg="add mod modCrop">
          <ac:chgData name="Matias Bundgaard-Nielsen" userId="936341f72d0a0900" providerId="LiveId" clId="{058D2CAA-C272-47D4-9FF0-804C34B43DFA}" dt="2022-12-08T08:47:26.439" v="2679" actId="732"/>
          <ac:picMkLst>
            <pc:docMk/>
            <pc:sldMk cId="3535569390" sldId="256"/>
            <ac:picMk id="42" creationId="{3AD03443-8427-79F9-07FB-295709A5A0A5}"/>
          </ac:picMkLst>
        </pc:picChg>
        <pc:picChg chg="add del mod">
          <ac:chgData name="Matias Bundgaard-Nielsen" userId="936341f72d0a0900" providerId="LiveId" clId="{058D2CAA-C272-47D4-9FF0-804C34B43DFA}" dt="2022-12-08T08:28:38.594" v="2621" actId="478"/>
          <ac:picMkLst>
            <pc:docMk/>
            <pc:sldMk cId="3535569390" sldId="256"/>
            <ac:picMk id="43" creationId="{F565E99B-C041-57BD-99A6-F9DB4F6C12A9}"/>
          </ac:picMkLst>
        </pc:picChg>
        <pc:picChg chg="add del mod">
          <ac:chgData name="Matias Bundgaard-Nielsen" userId="936341f72d0a0900" providerId="LiveId" clId="{058D2CAA-C272-47D4-9FF0-804C34B43DFA}" dt="2022-12-07T13:10:23.573" v="2545" actId="478"/>
          <ac:picMkLst>
            <pc:docMk/>
            <pc:sldMk cId="3535569390" sldId="256"/>
            <ac:picMk id="53" creationId="{B83BD812-7A6F-9C23-FE20-CBAD202E6EC5}"/>
          </ac:picMkLst>
        </pc:picChg>
        <pc:picChg chg="add del mod">
          <ac:chgData name="Matias Bundgaard-Nielsen" userId="936341f72d0a0900" providerId="LiveId" clId="{058D2CAA-C272-47D4-9FF0-804C34B43DFA}" dt="2022-12-07T13:11:01.714" v="2550" actId="478"/>
          <ac:picMkLst>
            <pc:docMk/>
            <pc:sldMk cId="3535569390" sldId="256"/>
            <ac:picMk id="58" creationId="{6275814F-0E38-A342-6A7D-0C57A832FEB5}"/>
          </ac:picMkLst>
        </pc:picChg>
        <pc:picChg chg="add del mod">
          <ac:chgData name="Matias Bundgaard-Nielsen" userId="936341f72d0a0900" providerId="LiveId" clId="{058D2CAA-C272-47D4-9FF0-804C34B43DFA}" dt="2022-12-07T13:24:21.010" v="2557" actId="478"/>
          <ac:picMkLst>
            <pc:docMk/>
            <pc:sldMk cId="3535569390" sldId="256"/>
            <ac:picMk id="62" creationId="{79ACEDC6-CCF4-7C22-A888-E53B7319B7F7}"/>
          </ac:picMkLst>
        </pc:picChg>
        <pc:picChg chg="add del mod">
          <ac:chgData name="Matias Bundgaard-Nielsen" userId="936341f72d0a0900" providerId="LiveId" clId="{058D2CAA-C272-47D4-9FF0-804C34B43DFA}" dt="2022-12-07T13:40:53.362" v="2595" actId="478"/>
          <ac:picMkLst>
            <pc:docMk/>
            <pc:sldMk cId="3535569390" sldId="256"/>
            <ac:picMk id="1026" creationId="{B46937E5-4346-E3E7-1151-1C8952C25A43}"/>
          </ac:picMkLst>
        </pc:picChg>
        <pc:picChg chg="add del mod">
          <ac:chgData name="Matias Bundgaard-Nielsen" userId="936341f72d0a0900" providerId="LiveId" clId="{058D2CAA-C272-47D4-9FF0-804C34B43DFA}" dt="2022-12-06T08:43:38.995" v="5" actId="478"/>
          <ac:picMkLst>
            <pc:docMk/>
            <pc:sldMk cId="3535569390" sldId="256"/>
            <ac:picMk id="1026" creationId="{CDB5018C-72DB-2EFD-2E98-0AB620D4C1BD}"/>
          </ac:picMkLst>
        </pc:picChg>
        <pc:picChg chg="add del mod">
          <ac:chgData name="Matias Bundgaard-Nielsen" userId="936341f72d0a0900" providerId="LiveId" clId="{058D2CAA-C272-47D4-9FF0-804C34B43DFA}" dt="2022-12-06T08:45:00.867" v="12"/>
          <ac:picMkLst>
            <pc:docMk/>
            <pc:sldMk cId="3535569390" sldId="256"/>
            <ac:picMk id="1028" creationId="{9F637540-6EE5-130A-41AE-AF2A2E2B57E5}"/>
          </ac:picMkLst>
        </pc:picChg>
        <pc:picChg chg="add mod">
          <ac:chgData name="Matias Bundgaard-Nielsen" userId="936341f72d0a0900" providerId="LiveId" clId="{058D2CAA-C272-47D4-9FF0-804C34B43DFA}" dt="2022-12-06T10:15:35.118" v="628" actId="14100"/>
          <ac:picMkLst>
            <pc:docMk/>
            <pc:sldMk cId="3535569390" sldId="256"/>
            <ac:picMk id="1028" creationId="{E7FE48B5-FEFF-9D7F-701C-2FDCC21960E2}"/>
          </ac:picMkLst>
        </pc:picChg>
        <pc:picChg chg="add mod">
          <ac:chgData name="Matias Bundgaard-Nielsen" userId="936341f72d0a0900" providerId="LiveId" clId="{058D2CAA-C272-47D4-9FF0-804C34B43DFA}" dt="2022-12-07T12:31:16.931" v="2517" actId="732"/>
          <ac:picMkLst>
            <pc:docMk/>
            <pc:sldMk cId="3535569390" sldId="256"/>
            <ac:picMk id="1030" creationId="{14156EB2-E82D-0B31-7002-0B71835DAE8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4C4068-DFDD-4DAC-BCA5-D06646CD4FB8}" type="datetimeFigureOut">
              <a:rPr lang="en-US" smtClean="0"/>
              <a:t>12/6/2022</a:t>
            </a:fld>
            <a:endParaRPr lang="en-US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E6684-6791-4948-8F6D-D5338D863BF9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8457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1pPr>
    <a:lvl2pPr marL="323149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2pPr>
    <a:lvl3pPr marL="646298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3pPr>
    <a:lvl4pPr marL="969447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4pPr>
    <a:lvl5pPr marL="1292596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5pPr>
    <a:lvl6pPr marL="1615745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6pPr>
    <a:lvl7pPr marL="1938894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7pPr>
    <a:lvl8pPr marL="2262043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8pPr>
    <a:lvl9pPr marL="2585192" algn="l" defTabSz="646298" rtl="0" eaLnBrk="1" latinLnBrk="0" hangingPunct="1">
      <a:defRPr sz="84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9E6684-6791-4948-8F6D-D5338D863BF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8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da-DK"/>
              <a:t>Klik for at redigere undertiteltypografien i masteren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7647B-7855-4A94-8CC0-8BFA93F34263}" type="datetimeFigureOut">
              <a:rPr lang="da-DK" smtClean="0"/>
              <a:t>06-12-2022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3BF64-1005-4AB6-BA28-BC92CEECE72E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59517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7647B-7855-4A94-8CC0-8BFA93F34263}" type="datetimeFigureOut">
              <a:rPr lang="da-DK" smtClean="0"/>
              <a:t>06-12-2022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3BF64-1005-4AB6-BA28-BC92CEECE72E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40602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7647B-7855-4A94-8CC0-8BFA93F34263}" type="datetimeFigureOut">
              <a:rPr lang="da-DK" smtClean="0"/>
              <a:t>06-12-2022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3BF64-1005-4AB6-BA28-BC92CEECE72E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5974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7647B-7855-4A94-8CC0-8BFA93F34263}" type="datetimeFigureOut">
              <a:rPr lang="da-DK" smtClean="0"/>
              <a:t>06-12-2022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3BF64-1005-4AB6-BA28-BC92CEECE72E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24555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7647B-7855-4A94-8CC0-8BFA93F34263}" type="datetimeFigureOut">
              <a:rPr lang="da-DK" smtClean="0"/>
              <a:t>06-12-2022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3BF64-1005-4AB6-BA28-BC92CEECE72E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8326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7647B-7855-4A94-8CC0-8BFA93F34263}" type="datetimeFigureOut">
              <a:rPr lang="da-DK" smtClean="0"/>
              <a:t>06-12-2022</a:t>
            </a:fld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3BF64-1005-4AB6-BA28-BC92CEECE72E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02973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7647B-7855-4A94-8CC0-8BFA93F34263}" type="datetimeFigureOut">
              <a:rPr lang="da-DK" smtClean="0"/>
              <a:t>06-12-2022</a:t>
            </a:fld>
            <a:endParaRPr lang="da-DK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3BF64-1005-4AB6-BA28-BC92CEECE72E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54746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7647B-7855-4A94-8CC0-8BFA93F34263}" type="datetimeFigureOut">
              <a:rPr lang="da-DK" smtClean="0"/>
              <a:t>06-12-2022</a:t>
            </a:fld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3BF64-1005-4AB6-BA28-BC92CEECE72E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389217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7647B-7855-4A94-8CC0-8BFA93F34263}" type="datetimeFigureOut">
              <a:rPr lang="da-DK" smtClean="0"/>
              <a:t>06-12-2022</a:t>
            </a:fld>
            <a:endParaRPr lang="da-DK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3BF64-1005-4AB6-BA28-BC92CEECE72E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8103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7647B-7855-4A94-8CC0-8BFA93F34263}" type="datetimeFigureOut">
              <a:rPr lang="da-DK" smtClean="0"/>
              <a:t>06-12-2022</a:t>
            </a:fld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3BF64-1005-4AB6-BA28-BC92CEECE72E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51369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da-DK"/>
              <a:t>Klik på ikonet for at tilføje et billede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7647B-7855-4A94-8CC0-8BFA93F34263}" type="datetimeFigureOut">
              <a:rPr lang="da-DK" smtClean="0"/>
              <a:t>06-12-2022</a:t>
            </a:fld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3BF64-1005-4AB6-BA28-BC92CEECE72E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2227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7647B-7855-4A94-8CC0-8BFA93F34263}" type="datetimeFigureOut">
              <a:rPr lang="da-DK" smtClean="0"/>
              <a:t>06-12-2022</a:t>
            </a:fld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83BF64-1005-4AB6-BA28-BC92CEECE72E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721066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26" Type="http://schemas.openxmlformats.org/officeDocument/2006/relationships/image" Target="../media/image22.svg"/><Relationship Id="rId3" Type="http://schemas.openxmlformats.org/officeDocument/2006/relationships/hyperlink" Target="https://en.wikipedia.org/wiki/ArXiv_(identifier)" TargetMode="External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5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20" Type="http://schemas.openxmlformats.org/officeDocument/2006/relationships/image" Target="../media/image16.sv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svg"/><Relationship Id="rId24" Type="http://schemas.openxmlformats.org/officeDocument/2006/relationships/image" Target="../media/image20.svg"/><Relationship Id="rId32" Type="http://schemas.openxmlformats.org/officeDocument/2006/relationships/image" Target="../media/image28.svg"/><Relationship Id="rId5" Type="http://schemas.openxmlformats.org/officeDocument/2006/relationships/image" Target="../media/image1.jpeg"/><Relationship Id="rId15" Type="http://schemas.openxmlformats.org/officeDocument/2006/relationships/image" Target="../media/image11.svg"/><Relationship Id="rId23" Type="http://schemas.openxmlformats.org/officeDocument/2006/relationships/image" Target="../media/image19.png"/><Relationship Id="rId28" Type="http://schemas.openxmlformats.org/officeDocument/2006/relationships/image" Target="../media/image24.sv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31" Type="http://schemas.openxmlformats.org/officeDocument/2006/relationships/image" Target="../media/image27.png"/><Relationship Id="rId4" Type="http://schemas.openxmlformats.org/officeDocument/2006/relationships/hyperlink" Target="https://arxiv.org/abs/1706.08500" TargetMode="External"/><Relationship Id="rId9" Type="http://schemas.openxmlformats.org/officeDocument/2006/relationships/image" Target="../media/image5.svg"/><Relationship Id="rId14" Type="http://schemas.openxmlformats.org/officeDocument/2006/relationships/image" Target="../media/image10.png"/><Relationship Id="rId22" Type="http://schemas.openxmlformats.org/officeDocument/2006/relationships/image" Target="../media/image18.svg"/><Relationship Id="rId27" Type="http://schemas.openxmlformats.org/officeDocument/2006/relationships/image" Target="../media/image23.png"/><Relationship Id="rId30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66">
            <a:extLst>
              <a:ext uri="{FF2B5EF4-FFF2-40B4-BE49-F238E27FC236}">
                <a16:creationId xmlns:a16="http://schemas.microsoft.com/office/drawing/2014/main" id="{D0605E9E-0AF9-F049-3FD4-4D638AC4C559}"/>
              </a:ext>
            </a:extLst>
          </p:cNvPr>
          <p:cNvSpPr/>
          <p:nvPr/>
        </p:nvSpPr>
        <p:spPr>
          <a:xfrm>
            <a:off x="204729" y="27232939"/>
            <a:ext cx="9926414" cy="2507069"/>
          </a:xfrm>
          <a:prstGeom prst="round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25"/>
              <a:t>FID is a measure that captures the similarity between generated images and real ones.</a:t>
            </a:r>
          </a:p>
          <a:p>
            <a:endParaRPr lang="en-US" sz="2825"/>
          </a:p>
          <a:p>
            <a:r>
              <a:rPr lang="en-US" sz="2825"/>
              <a:t>Images </a:t>
            </a:r>
            <a:r>
              <a:rPr lang="en-US" sz="2825">
                <a:sym typeface="Wingdings" panose="05000000000000000000" pitchFamily="2" charset="2"/>
              </a:rPr>
              <a:t></a:t>
            </a:r>
            <a:r>
              <a:rPr lang="en-US" sz="2825"/>
              <a:t> Pre-trained Inception V3 model </a:t>
            </a:r>
            <a:r>
              <a:rPr lang="en-US" sz="2825">
                <a:sym typeface="Wingdings" panose="05000000000000000000" pitchFamily="2" charset="2"/>
              </a:rPr>
              <a:t></a:t>
            </a:r>
            <a:r>
              <a:rPr lang="en-US" sz="2825"/>
              <a:t> use feature vectors to compute: </a:t>
            </a:r>
          </a:p>
        </p:txBody>
      </p:sp>
      <p:sp>
        <p:nvSpPr>
          <p:cNvPr id="63" name="Rectangle 66">
            <a:extLst>
              <a:ext uri="{FF2B5EF4-FFF2-40B4-BE49-F238E27FC236}">
                <a16:creationId xmlns:a16="http://schemas.microsoft.com/office/drawing/2014/main" id="{683E8C59-CCB4-45AB-890E-5DB338147ABA}"/>
              </a:ext>
            </a:extLst>
          </p:cNvPr>
          <p:cNvSpPr/>
          <p:nvPr/>
        </p:nvSpPr>
        <p:spPr>
          <a:xfrm>
            <a:off x="10851870" y="28133180"/>
            <a:ext cx="10034940" cy="1906054"/>
          </a:xfrm>
          <a:prstGeom prst="round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1766"/>
              <a:t>[1] Goodfellow &amp; Pouget-Abadie, et. Al, (2014. Advances in Neural Information Processing Systems. 3. 10.1145/3422622. </a:t>
            </a:r>
          </a:p>
          <a:p>
            <a:r>
              <a:rPr lang="en-US" sz="1766"/>
              <a:t>[2]  </a:t>
            </a:r>
            <a:r>
              <a:rPr lang="da-DK" sz="1766"/>
              <a:t>M. Arjovsky, S. Chintala, and L. Bottou. Wasserstein GAN. CoRR, abs/1701.07875, 2017.</a:t>
            </a:r>
          </a:p>
          <a:p>
            <a:r>
              <a:rPr lang="da-DK" sz="1766"/>
              <a:t>[3] T. Miyato,et al. In International Conference on Learning Representations (ICLR), 2018.</a:t>
            </a:r>
          </a:p>
          <a:p>
            <a:r>
              <a:rPr lang="da-DK" sz="1766"/>
              <a:t>[4] Ishaan Gulrajani, et. Al, 2017. In Proceedings of the 31st International Conference NIPS'17. </a:t>
            </a:r>
          </a:p>
          <a:p>
            <a:r>
              <a:rPr lang="en-US" sz="1766"/>
              <a:t>[5] </a:t>
            </a:r>
            <a:r>
              <a:rPr lang="da-DK" sz="1766"/>
              <a:t>Heusel,et. Al., (2017). Advances in Neural Information Processing Systems. 30. </a:t>
            </a:r>
            <a:r>
              <a:rPr lang="da-DK" sz="1766">
                <a:hlinkClick r:id="rId3" tooltip="ArXiv (identifier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da-DK" sz="1766"/>
              <a:t>:</a:t>
            </a:r>
            <a:r>
              <a:rPr lang="da-DK" sz="1766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1706.08500</a:t>
            </a:r>
            <a:endParaRPr lang="en-US" sz="1766"/>
          </a:p>
        </p:txBody>
      </p:sp>
      <p:grpSp>
        <p:nvGrpSpPr>
          <p:cNvPr id="37" name="Gruppe 36">
            <a:extLst>
              <a:ext uri="{FF2B5EF4-FFF2-40B4-BE49-F238E27FC236}">
                <a16:creationId xmlns:a16="http://schemas.microsoft.com/office/drawing/2014/main" id="{AA745C5D-2935-7352-B0EF-B53AF89A7994}"/>
              </a:ext>
            </a:extLst>
          </p:cNvPr>
          <p:cNvGrpSpPr/>
          <p:nvPr/>
        </p:nvGrpSpPr>
        <p:grpSpPr>
          <a:xfrm>
            <a:off x="-57652" y="33577"/>
            <a:ext cx="21669649" cy="2359471"/>
            <a:chOff x="-81625" y="17401"/>
            <a:chExt cx="30680169" cy="3340570"/>
          </a:xfrm>
        </p:grpSpPr>
        <p:grpSp>
          <p:nvGrpSpPr>
            <p:cNvPr id="9" name="Gruppe 8">
              <a:extLst>
                <a:ext uri="{FF2B5EF4-FFF2-40B4-BE49-F238E27FC236}">
                  <a16:creationId xmlns:a16="http://schemas.microsoft.com/office/drawing/2014/main" id="{F2285FB5-03E6-9F3F-65F7-08D416738787}"/>
                </a:ext>
              </a:extLst>
            </p:cNvPr>
            <p:cNvGrpSpPr/>
            <p:nvPr/>
          </p:nvGrpSpPr>
          <p:grpSpPr>
            <a:xfrm>
              <a:off x="-81625" y="17401"/>
              <a:ext cx="30680169" cy="3340570"/>
              <a:chOff x="-81625" y="2923885"/>
              <a:chExt cx="30680169" cy="3340570"/>
            </a:xfrm>
          </p:grpSpPr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14156EB2-E82D-0B31-7002-0B71835DAE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311" r="345" b="45224"/>
              <a:stretch/>
            </p:blipFill>
            <p:spPr bwMode="auto">
              <a:xfrm>
                <a:off x="-81625" y="2923885"/>
                <a:ext cx="30356837" cy="334057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771507" y="3122492"/>
                <a:ext cx="29827037" cy="3116097"/>
              </a:xfrm>
              <a:prstGeom prst="rect">
                <a:avLst/>
              </a:prstGeom>
              <a:noFill/>
            </p:spPr>
            <p:txBody>
              <a:bodyPr wrap="square" rtlCol="0" anchor="b">
                <a:spAutoFit/>
              </a:bodyPr>
              <a:lstStyle/>
              <a:p>
                <a:r>
                  <a:rPr lang="da-DK" sz="6780" b="1" err="1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Wasserstein</a:t>
                </a:r>
                <a:r>
                  <a:rPr lang="da-DK" sz="6780" b="1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 Generative </a:t>
                </a:r>
                <a:r>
                  <a:rPr lang="da-DK" sz="6780" b="1" err="1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Adversarial</a:t>
                </a:r>
                <a:r>
                  <a:rPr lang="da-DK" sz="6780" b="1">
                    <a:solidFill>
                      <a:schemeClr val="bg1">
                        <a:lumMod val="85000"/>
                      </a:schemeClr>
                    </a:solidFill>
                    <a:latin typeface="Arial" panose="020B0604020202020204" pitchFamily="34" charset="0"/>
                  </a:rPr>
                  <a:t> Network</a:t>
                </a:r>
                <a:endParaRPr lang="da-DK" sz="100">
                  <a:solidFill>
                    <a:schemeClr val="bg1">
                      <a:lumMod val="85000"/>
                    </a:schemeClr>
                  </a:solidFill>
                </a:endParaRPr>
              </a:p>
              <a:p>
                <a:r>
                  <a:rPr lang="da-DK" sz="3532">
                    <a:solidFill>
                      <a:schemeClr val="bg1">
                        <a:lumMod val="85000"/>
                      </a:schemeClr>
                    </a:solidFill>
                  </a:rPr>
                  <a:t>Matias Bundgaard-Nielsen, s173981</a:t>
                </a:r>
              </a:p>
              <a:p>
                <a:r>
                  <a:rPr lang="da-DK" sz="3390">
                    <a:solidFill>
                      <a:schemeClr val="bg1">
                        <a:lumMod val="85000"/>
                      </a:schemeClr>
                    </a:solidFill>
                  </a:rPr>
                  <a:t>Jens Christian Bang Gribsvad, s174477</a:t>
                </a:r>
                <a:endParaRPr lang="da-DK" sz="3532">
                  <a:solidFill>
                    <a:schemeClr val="bg1">
                      <a:lumMod val="85000"/>
                    </a:schemeClr>
                  </a:solidFill>
                </a:endParaRPr>
              </a:p>
            </p:txBody>
          </p:sp>
        </p:grpSp>
        <p:pic>
          <p:nvPicPr>
            <p:cNvPr id="36" name="Billede 35">
              <a:extLst>
                <a:ext uri="{FF2B5EF4-FFF2-40B4-BE49-F238E27FC236}">
                  <a16:creationId xmlns:a16="http://schemas.microsoft.com/office/drawing/2014/main" id="{A21CEC8E-387C-B26B-BA00-A5C4F6E61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87462" y="1186132"/>
              <a:ext cx="1325977" cy="1934256"/>
            </a:xfrm>
            <a:prstGeom prst="rect">
              <a:avLst/>
            </a:prstGeom>
          </p:spPr>
        </p:pic>
      </p:grpSp>
      <p:pic>
        <p:nvPicPr>
          <p:cNvPr id="30" name="Billede 29">
            <a:extLst>
              <a:ext uri="{FF2B5EF4-FFF2-40B4-BE49-F238E27FC236}">
                <a16:creationId xmlns:a16="http://schemas.microsoft.com/office/drawing/2014/main" id="{EC3D6ACC-A15A-118F-F606-7B8471EC1F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2207" y="13834699"/>
            <a:ext cx="7495002" cy="5771468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87D590D-37C4-CC93-B4CA-5D085C06A7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07970" y="21406830"/>
            <a:ext cx="4746710" cy="415337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AD650DD-2A17-650A-205A-B60677EAEE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7231" y="21199184"/>
            <a:ext cx="5040738" cy="4410645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994CAEA0-A231-BB04-4739-36118052A00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65255" y="29033602"/>
            <a:ext cx="5885429" cy="567372"/>
          </a:xfrm>
          <a:prstGeom prst="rect">
            <a:avLst/>
          </a:prstGeom>
        </p:spPr>
      </p:pic>
      <p:sp>
        <p:nvSpPr>
          <p:cNvPr id="46" name="Rectangle 66">
            <a:extLst>
              <a:ext uri="{FF2B5EF4-FFF2-40B4-BE49-F238E27FC236}">
                <a16:creationId xmlns:a16="http://schemas.microsoft.com/office/drawing/2014/main" id="{CF417398-2493-4C6A-31EE-91A14E188531}"/>
              </a:ext>
            </a:extLst>
          </p:cNvPr>
          <p:cNvSpPr/>
          <p:nvPr/>
        </p:nvSpPr>
        <p:spPr>
          <a:xfrm>
            <a:off x="10901991" y="23757802"/>
            <a:ext cx="4942120" cy="3661144"/>
          </a:xfrm>
          <a:prstGeom prst="round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pPr marL="403650" indent="-403650">
              <a:buFont typeface="Arial" panose="020B0604020202020204" pitchFamily="34" charset="0"/>
              <a:buChar char="•"/>
            </a:pPr>
            <a:r>
              <a:rPr lang="en-US" sz="2613"/>
              <a:t>Same architecture leads to similar performance regardless of WGAN / GAN loss</a:t>
            </a:r>
          </a:p>
          <a:p>
            <a:pPr marL="403650" indent="-403650">
              <a:buFont typeface="Arial" panose="020B0604020202020204" pitchFamily="34" charset="0"/>
              <a:buChar char="•"/>
            </a:pPr>
            <a:r>
              <a:rPr lang="en-US" sz="2613"/>
              <a:t>Spectral normalization use </a:t>
            </a:r>
            <a:r>
              <a:rPr lang="en-US" sz="2613" err="1"/>
              <a:t>layernorm</a:t>
            </a:r>
            <a:r>
              <a:rPr lang="en-US" sz="2613"/>
              <a:t> instead of </a:t>
            </a:r>
            <a:r>
              <a:rPr lang="en-US" sz="2613" err="1"/>
              <a:t>batchnorm</a:t>
            </a:r>
            <a:r>
              <a:rPr lang="en-US" sz="2613"/>
              <a:t> leading to worse performance</a:t>
            </a:r>
          </a:p>
        </p:txBody>
      </p:sp>
      <p:sp>
        <p:nvSpPr>
          <p:cNvPr id="3" name="Rectangle 66">
            <a:extLst>
              <a:ext uri="{FF2B5EF4-FFF2-40B4-BE49-F238E27FC236}">
                <a16:creationId xmlns:a16="http://schemas.microsoft.com/office/drawing/2014/main" id="{F47379A9-9361-2044-C589-BBF5F782AA9C}"/>
              </a:ext>
            </a:extLst>
          </p:cNvPr>
          <p:cNvSpPr/>
          <p:nvPr/>
        </p:nvSpPr>
        <p:spPr>
          <a:xfrm>
            <a:off x="175946" y="8655899"/>
            <a:ext cx="9983979" cy="5272649"/>
          </a:xfrm>
          <a:prstGeom prst="roundRect">
            <a:avLst/>
          </a:prstGeom>
          <a:solidFill>
            <a:schemeClr val="bg1">
              <a:alpha val="60000"/>
            </a:schemeClr>
          </a:solidFill>
        </p:spPr>
        <p:txBody>
          <a:bodyPr wrap="square">
            <a:spAutoFit/>
          </a:bodyPr>
          <a:lstStyle/>
          <a:p>
            <a:r>
              <a:rPr lang="en-US" sz="2825" b="1"/>
              <a:t>Gan loss [1] </a:t>
            </a:r>
          </a:p>
          <a:p>
            <a:endParaRPr lang="en-US" sz="2825" b="1"/>
          </a:p>
          <a:p>
            <a:r>
              <a:rPr lang="en-US" sz="2825" b="1"/>
              <a:t>WGAN loss [2]</a:t>
            </a:r>
          </a:p>
          <a:p>
            <a:endParaRPr lang="en-US" sz="2825" b="1"/>
          </a:p>
          <a:p>
            <a:r>
              <a:rPr lang="en-US" sz="2825" b="1"/>
              <a:t>Discriminator output</a:t>
            </a:r>
            <a:r>
              <a:rPr lang="en-US" sz="2825"/>
              <a:t>: 0-1 for GAN, continuous for WGAN. Vanishing gradients are a problem in GAN.</a:t>
            </a:r>
          </a:p>
          <a:p>
            <a:endParaRPr lang="en-US" sz="1059" b="1"/>
          </a:p>
          <a:p>
            <a:r>
              <a:rPr lang="en-US" sz="2825" b="1"/>
              <a:t>Training</a:t>
            </a:r>
            <a:r>
              <a:rPr lang="en-US" sz="2825"/>
              <a:t> is hard in GAN but more stable in WGAN</a:t>
            </a:r>
            <a:endParaRPr lang="en-US" sz="2825" b="1"/>
          </a:p>
          <a:p>
            <a:endParaRPr lang="en-US" sz="1059" b="1"/>
          </a:p>
          <a:p>
            <a:r>
              <a:rPr lang="en-US" sz="2825" b="1"/>
              <a:t>Lipschitz continuity </a:t>
            </a:r>
            <a:r>
              <a:rPr lang="en-US" sz="2825"/>
              <a:t>must be enforced in WGAN. We use weight-clipping (WC)[2], spectral normalization (SN)[3], and gradient penalty (GP)[4].</a:t>
            </a:r>
          </a:p>
        </p:txBody>
      </p:sp>
      <p:sp>
        <p:nvSpPr>
          <p:cNvPr id="4" name="TextBox 5">
            <a:extLst>
              <a:ext uri="{FF2B5EF4-FFF2-40B4-BE49-F238E27FC236}">
                <a16:creationId xmlns:a16="http://schemas.microsoft.com/office/drawing/2014/main" id="{DB0F050D-9DDA-F7D8-72E4-33BA0DB87344}"/>
              </a:ext>
            </a:extLst>
          </p:cNvPr>
          <p:cNvSpPr txBox="1"/>
          <p:nvPr/>
        </p:nvSpPr>
        <p:spPr>
          <a:xfrm>
            <a:off x="18786128" y="54407"/>
            <a:ext cx="2597497" cy="418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2119" b="1">
                <a:solidFill>
                  <a:schemeClr val="bg1">
                    <a:lumMod val="85000"/>
                  </a:schemeClr>
                </a:solidFill>
              </a:rPr>
              <a:t>02456 Deep Learning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DE035A7B-8C17-5570-9A88-F26BABABD6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80762" y="8969258"/>
            <a:ext cx="7550381" cy="497090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285122B8-9AA3-65A5-59E4-8B7AA3B95C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01886" y="9811982"/>
            <a:ext cx="4864884" cy="483905"/>
          </a:xfrm>
          <a:prstGeom prst="rect">
            <a:avLst/>
          </a:prstGeom>
        </p:spPr>
      </p:pic>
      <p:sp>
        <p:nvSpPr>
          <p:cNvPr id="23" name="Rektangel: afrundede hjørner 22">
            <a:extLst>
              <a:ext uri="{FF2B5EF4-FFF2-40B4-BE49-F238E27FC236}">
                <a16:creationId xmlns:a16="http://schemas.microsoft.com/office/drawing/2014/main" id="{DB6F709F-BD5A-8AE9-E267-7A0FC7DF4B76}"/>
              </a:ext>
            </a:extLst>
          </p:cNvPr>
          <p:cNvSpPr/>
          <p:nvPr/>
        </p:nvSpPr>
        <p:spPr>
          <a:xfrm>
            <a:off x="175946" y="2575510"/>
            <a:ext cx="9955197" cy="830220"/>
          </a:xfrm>
          <a:prstGeom prst="roundRect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a-DK" sz="4238" b="1"/>
              <a:t>Generative Adversarial Network (GAN) </a:t>
            </a:r>
          </a:p>
        </p:txBody>
      </p:sp>
      <p:sp>
        <p:nvSpPr>
          <p:cNvPr id="27" name="Rektangel: afrundede hjørner 26">
            <a:extLst>
              <a:ext uri="{FF2B5EF4-FFF2-40B4-BE49-F238E27FC236}">
                <a16:creationId xmlns:a16="http://schemas.microsoft.com/office/drawing/2014/main" id="{8D442B02-D4A0-FF1B-A7BF-50ED571B383F}"/>
              </a:ext>
            </a:extLst>
          </p:cNvPr>
          <p:cNvSpPr/>
          <p:nvPr/>
        </p:nvSpPr>
        <p:spPr>
          <a:xfrm>
            <a:off x="204729" y="7905385"/>
            <a:ext cx="9955197" cy="830220"/>
          </a:xfrm>
          <a:prstGeom prst="roundRect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238" b="1"/>
              <a:t>Theory</a:t>
            </a:r>
          </a:p>
        </p:txBody>
      </p:sp>
      <p:sp>
        <p:nvSpPr>
          <p:cNvPr id="28" name="Rektangel: afrundede hjørner 27">
            <a:extLst>
              <a:ext uri="{FF2B5EF4-FFF2-40B4-BE49-F238E27FC236}">
                <a16:creationId xmlns:a16="http://schemas.microsoft.com/office/drawing/2014/main" id="{101DE8DC-9044-8DE3-FE85-A8A2057FF9CC}"/>
              </a:ext>
            </a:extLst>
          </p:cNvPr>
          <p:cNvSpPr/>
          <p:nvPr/>
        </p:nvSpPr>
        <p:spPr>
          <a:xfrm>
            <a:off x="175946" y="20027277"/>
            <a:ext cx="9955197" cy="830220"/>
          </a:xfrm>
          <a:prstGeom prst="roundRect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238" b="1"/>
              <a:t>Simple Distributions</a:t>
            </a:r>
          </a:p>
        </p:txBody>
      </p:sp>
      <p:sp>
        <p:nvSpPr>
          <p:cNvPr id="29" name="Rektangel: afrundede hjørner 28">
            <a:extLst>
              <a:ext uri="{FF2B5EF4-FFF2-40B4-BE49-F238E27FC236}">
                <a16:creationId xmlns:a16="http://schemas.microsoft.com/office/drawing/2014/main" id="{3897587E-177C-27DD-241B-1D1B8C3BC98F}"/>
              </a:ext>
            </a:extLst>
          </p:cNvPr>
          <p:cNvSpPr/>
          <p:nvPr/>
        </p:nvSpPr>
        <p:spPr>
          <a:xfrm>
            <a:off x="10931613" y="27180876"/>
            <a:ext cx="9955197" cy="830220"/>
          </a:xfrm>
          <a:prstGeom prst="roundRect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238" b="1"/>
              <a:t>References</a:t>
            </a:r>
          </a:p>
        </p:txBody>
      </p:sp>
      <p:sp>
        <p:nvSpPr>
          <p:cNvPr id="34" name="Rektangel: afrundede hjørner 33">
            <a:extLst>
              <a:ext uri="{FF2B5EF4-FFF2-40B4-BE49-F238E27FC236}">
                <a16:creationId xmlns:a16="http://schemas.microsoft.com/office/drawing/2014/main" id="{97FDB8DB-6798-2493-C3CD-835A217046E6}"/>
              </a:ext>
            </a:extLst>
          </p:cNvPr>
          <p:cNvSpPr/>
          <p:nvPr/>
        </p:nvSpPr>
        <p:spPr>
          <a:xfrm>
            <a:off x="175946" y="26389259"/>
            <a:ext cx="9955197" cy="830220"/>
          </a:xfrm>
          <a:prstGeom prst="roundRect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238" b="1"/>
              <a:t>Frechet Inception Distance (FID) [5]</a:t>
            </a:r>
          </a:p>
        </p:txBody>
      </p:sp>
      <p:sp>
        <p:nvSpPr>
          <p:cNvPr id="44" name="Rektangel: afrundede hjørner 43">
            <a:extLst>
              <a:ext uri="{FF2B5EF4-FFF2-40B4-BE49-F238E27FC236}">
                <a16:creationId xmlns:a16="http://schemas.microsoft.com/office/drawing/2014/main" id="{26358A0F-71DC-33D0-6AC1-8E7EB79B0F88}"/>
              </a:ext>
            </a:extLst>
          </p:cNvPr>
          <p:cNvSpPr/>
          <p:nvPr/>
        </p:nvSpPr>
        <p:spPr>
          <a:xfrm>
            <a:off x="10931613" y="2575510"/>
            <a:ext cx="9955197" cy="830220"/>
          </a:xfrm>
          <a:prstGeom prst="roundRect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238" b="1"/>
              <a:t>Results</a:t>
            </a:r>
          </a:p>
        </p:txBody>
      </p:sp>
      <p:sp>
        <p:nvSpPr>
          <p:cNvPr id="51" name="Rektangel: afrundede hjørner 50">
            <a:extLst>
              <a:ext uri="{FF2B5EF4-FFF2-40B4-BE49-F238E27FC236}">
                <a16:creationId xmlns:a16="http://schemas.microsoft.com/office/drawing/2014/main" id="{F30F42A0-6A98-50FB-ED8C-3192A2E66501}"/>
              </a:ext>
            </a:extLst>
          </p:cNvPr>
          <p:cNvSpPr/>
          <p:nvPr/>
        </p:nvSpPr>
        <p:spPr>
          <a:xfrm>
            <a:off x="10917210" y="20027277"/>
            <a:ext cx="9955197" cy="830220"/>
          </a:xfrm>
          <a:prstGeom prst="roundRect">
            <a:avLst/>
          </a:prstGeom>
          <a:noFill/>
          <a:ln w="762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238" b="1"/>
              <a:t>Convergence</a:t>
            </a:r>
          </a:p>
        </p:txBody>
      </p:sp>
      <p:cxnSp>
        <p:nvCxnSpPr>
          <p:cNvPr id="6" name="Lige forbindelse 5">
            <a:extLst>
              <a:ext uri="{FF2B5EF4-FFF2-40B4-BE49-F238E27FC236}">
                <a16:creationId xmlns:a16="http://schemas.microsoft.com/office/drawing/2014/main" id="{04876E25-C614-BB72-B83D-4CD25C01D865}"/>
              </a:ext>
            </a:extLst>
          </p:cNvPr>
          <p:cNvCxnSpPr>
            <a:cxnSpLocks/>
          </p:cNvCxnSpPr>
          <p:nvPr/>
        </p:nvCxnSpPr>
        <p:spPr>
          <a:xfrm>
            <a:off x="10521073" y="2575510"/>
            <a:ext cx="0" cy="27025464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Billede 18">
            <a:extLst>
              <a:ext uri="{FF2B5EF4-FFF2-40B4-BE49-F238E27FC236}">
                <a16:creationId xmlns:a16="http://schemas.microsoft.com/office/drawing/2014/main" id="{3E8CF09C-4ECA-B074-BF3F-303CDEDA5A8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05" y="3528035"/>
            <a:ext cx="9394248" cy="409691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66D51C7-68FD-B850-86CA-AF409C88972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5976960" y="24002804"/>
            <a:ext cx="4859729" cy="296983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DE5D439-EFAE-9DFD-3D7B-617E5C1712F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009611" y="21063066"/>
            <a:ext cx="4859728" cy="2969834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E94CD47-C7E4-F8BB-E53F-6CB1565B09A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1096693" y="3565734"/>
            <a:ext cx="9625036" cy="395473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868E1BD-BEC7-980C-A060-D0E97D7176B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5979804" y="21063066"/>
            <a:ext cx="4859729" cy="296983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0F473321-7747-3EBF-6049-D1B5DF0D59B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751431" y="7593616"/>
            <a:ext cx="5315170" cy="5315170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06FA8666-52CA-451B-F48B-3826BD5865B0}"/>
              </a:ext>
            </a:extLst>
          </p:cNvPr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4975"/>
          <a:stretch/>
        </p:blipFill>
        <p:spPr>
          <a:xfrm>
            <a:off x="15933903" y="7541994"/>
            <a:ext cx="5140046" cy="5409189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3AD03443-8427-79F9-07FB-295709A5A0A5}"/>
              </a:ext>
            </a:extLst>
          </p:cNvPr>
          <p:cNvPicPr>
            <a:picLocks noChangeAspect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 b="4929"/>
          <a:stretch/>
        </p:blipFill>
        <p:spPr>
          <a:xfrm>
            <a:off x="10751431" y="12744511"/>
            <a:ext cx="10306040" cy="712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69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3709</TotalTime>
  <Words>278</Words>
  <Application>Microsoft Office PowerPoint</Application>
  <PresentationFormat>Brugerdefineret</PresentationFormat>
  <Paragraphs>31</Paragraphs>
  <Slides>1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PowerPoint-præsentation</vt:lpstr>
    </vt:vector>
  </TitlesOfParts>
  <Company>DTU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Trøst Kristensen</dc:creator>
  <cp:lastModifiedBy>christian gribsvad</cp:lastModifiedBy>
  <cp:revision>11</cp:revision>
  <dcterms:created xsi:type="dcterms:W3CDTF">2020-10-26T12:09:10Z</dcterms:created>
  <dcterms:modified xsi:type="dcterms:W3CDTF">2022-12-08T09:52:15Z</dcterms:modified>
</cp:coreProperties>
</file>